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embedTrueTypeFonts="1" saveSubsetFonts="1" autoCompressPictures="0">
  <p:sldMasterIdLst>
    <p:sldMasterId id="2147483703" r:id="rId1"/>
  </p:sldMasterIdLst>
  <p:notesMasterIdLst>
    <p:notesMasterId r:id="rId13"/>
  </p:notesMasterIdLst>
  <p:sldIdLst>
    <p:sldId id="256" r:id="rId2"/>
    <p:sldId id="298" r:id="rId3"/>
    <p:sldId id="311" r:id="rId4"/>
    <p:sldId id="259" r:id="rId5"/>
    <p:sldId id="264" r:id="rId6"/>
    <p:sldId id="300" r:id="rId7"/>
    <p:sldId id="312" r:id="rId8"/>
    <p:sldId id="310" r:id="rId9"/>
    <p:sldId id="302" r:id="rId10"/>
    <p:sldId id="313" r:id="rId11"/>
    <p:sldId id="278" r:id="rId12"/>
  </p:sldIdLst>
  <p:sldSz cx="9144000" cy="5143500" type="screen16x9"/>
  <p:notesSz cx="6858000" cy="9144000"/>
  <p:embeddedFontLst>
    <p:embeddedFont>
      <p:font typeface="Century Gothic" panose="020B0502020202020204" pitchFamily="34" charset="0"/>
      <p:regular r:id="rId14"/>
      <p:bold r:id="rId15"/>
      <p:italic r:id="rId16"/>
      <p:boldItalic r:id="rId17"/>
    </p:embeddedFont>
    <p:embeddedFont>
      <p:font typeface="Trebuchet MS" panose="020B0603020202020204" pitchFamily="34" charset="0"/>
      <p:regular r:id="rId18"/>
      <p:bold r:id="rId19"/>
      <p:italic r:id="rId20"/>
      <p:boldItalic r:id="rId21"/>
    </p:embeddedFont>
    <p:embeddedFont>
      <p:font typeface="Wingdings 3" panose="05040102010807070707" pitchFamily="18" charset="2"/>
      <p:regular r:id="rId22"/>
    </p:embeddedFont>
  </p:embeddedFont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Linda Santiago" initials="LS" lastIdx="1" clrIdx="0">
    <p:extLst>
      <p:ext uri="{19B8F6BF-5375-455C-9EA6-DF929625EA0E}">
        <p15:presenceInfo xmlns:p15="http://schemas.microsoft.com/office/powerpoint/2012/main" userId="S::santiagol@osceola.k12.fl.us::55760e0b-82b8-4a85-a9ca-1447204ffb95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242A20BD-2505-46DF-82F6-A791D1CCFF51}">
  <a:tblStyle styleId="{242A20BD-2505-46DF-82F6-A791D1CCFF51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EBB38DEC-D873-43F8-8245-15F6AB083779}" styleName="Table_1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98" d="100"/>
          <a:sy n="98" d="100"/>
        </p:scale>
        <p:origin x="363" y="45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font" Target="fonts/font5.fntdata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font" Target="fonts/font8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4.fntdata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font" Target="fonts/font3.fntdata"/><Relationship Id="rId20" Type="http://schemas.openxmlformats.org/officeDocument/2006/relationships/font" Target="fonts/font7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font" Target="fonts/font2.fntdata"/><Relationship Id="rId23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font" Target="fonts/font6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1.fntdata"/><Relationship Id="rId22" Type="http://schemas.openxmlformats.org/officeDocument/2006/relationships/font" Target="fonts/font9.fntdata"/><Relationship Id="rId27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54F2617-D25F-470F-885C-E77130333079}" type="doc">
      <dgm:prSet loTypeId="urn:microsoft.com/office/officeart/2005/8/layout/default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4BF16B89-50BA-4759-AC89-74FD62D7AAED}">
      <dgm:prSet custT="1"/>
      <dgm:spPr/>
      <dgm:t>
        <a:bodyPr/>
        <a:lstStyle/>
        <a:p>
          <a:endParaRPr lang="en-US" sz="1600" dirty="0"/>
        </a:p>
        <a:p>
          <a:r>
            <a:rPr lang="en-US" sz="1600" dirty="0"/>
            <a:t>Ms. Nuria Clarke</a:t>
          </a:r>
        </a:p>
        <a:p>
          <a:r>
            <a:rPr lang="en-US" sz="1600" dirty="0"/>
            <a:t>9</a:t>
          </a:r>
          <a:r>
            <a:rPr lang="en-US" sz="1600" baseline="30000" dirty="0"/>
            <a:t>th</a:t>
          </a:r>
          <a:r>
            <a:rPr lang="en-US" sz="1600" dirty="0"/>
            <a:t> &amp; 10</a:t>
          </a:r>
          <a:r>
            <a:rPr lang="en-US" sz="1600" baseline="30000" dirty="0"/>
            <a:t>th</a:t>
          </a:r>
          <a:r>
            <a:rPr lang="en-US" sz="1600" dirty="0"/>
            <a:t> Grade</a:t>
          </a:r>
        </a:p>
        <a:p>
          <a:r>
            <a:rPr lang="en-US" sz="1600" dirty="0"/>
            <a:t>A - GO</a:t>
          </a:r>
        </a:p>
        <a:p>
          <a:pPr rtl="0"/>
          <a:endParaRPr lang="en-US" sz="2200" baseline="30000" dirty="0">
            <a:latin typeface="Trebuchet MS" panose="020B0603020202020204"/>
          </a:endParaRPr>
        </a:p>
      </dgm:t>
    </dgm:pt>
    <dgm:pt modelId="{C9054257-D09F-4999-A4F5-FC2F18320254}" type="parTrans" cxnId="{C987A65B-5B54-4913-81EC-DC4E6755B039}">
      <dgm:prSet/>
      <dgm:spPr/>
      <dgm:t>
        <a:bodyPr/>
        <a:lstStyle/>
        <a:p>
          <a:endParaRPr lang="en-US"/>
        </a:p>
      </dgm:t>
    </dgm:pt>
    <dgm:pt modelId="{E391A8A5-084A-4184-A46A-80486B52925F}" type="sibTrans" cxnId="{C987A65B-5B54-4913-81EC-DC4E6755B039}">
      <dgm:prSet/>
      <dgm:spPr/>
      <dgm:t>
        <a:bodyPr/>
        <a:lstStyle/>
        <a:p>
          <a:endParaRPr lang="en-US"/>
        </a:p>
      </dgm:t>
    </dgm:pt>
    <dgm:pt modelId="{AC25AA9A-6F7A-48BB-B9E1-F61967D34594}">
      <dgm:prSet custT="1"/>
      <dgm:spPr/>
      <dgm:t>
        <a:bodyPr/>
        <a:lstStyle/>
        <a:p>
          <a:pPr algn="ctr" rtl="0"/>
          <a:r>
            <a:rPr lang="en-US" sz="1600" dirty="0"/>
            <a:t>Ms. Devyani </a:t>
          </a:r>
          <a:r>
            <a:rPr lang="en-US" sz="1600" dirty="0" err="1"/>
            <a:t>Balladin</a:t>
          </a:r>
          <a:endParaRPr lang="en-US" sz="1600" dirty="0"/>
        </a:p>
        <a:p>
          <a:pPr algn="ctr"/>
          <a:r>
            <a:rPr lang="en-US" sz="1600" dirty="0"/>
            <a:t>9</a:t>
          </a:r>
          <a:r>
            <a:rPr lang="en-US" sz="1600" baseline="30000" dirty="0"/>
            <a:t>th</a:t>
          </a:r>
          <a:r>
            <a:rPr lang="en-US" sz="1600" dirty="0"/>
            <a:t> &amp; 10</a:t>
          </a:r>
          <a:r>
            <a:rPr lang="en-US" sz="1600" baseline="30000" dirty="0"/>
            <a:t>th</a:t>
          </a:r>
          <a:r>
            <a:rPr lang="en-US" sz="1600" dirty="0"/>
            <a:t> Grade</a:t>
          </a:r>
        </a:p>
        <a:p>
          <a:pPr algn="ctr"/>
          <a:r>
            <a:rPr lang="en-US" sz="1600" dirty="0"/>
            <a:t>Gr - Pe</a:t>
          </a:r>
        </a:p>
      </dgm:t>
    </dgm:pt>
    <dgm:pt modelId="{C123F039-2994-4DFF-8FDA-8A206ACE62A1}" type="parTrans" cxnId="{DBBE17E5-5C0C-4CB8-A5C7-8CD334CA6701}">
      <dgm:prSet/>
      <dgm:spPr/>
      <dgm:t>
        <a:bodyPr/>
        <a:lstStyle/>
        <a:p>
          <a:endParaRPr lang="en-US"/>
        </a:p>
      </dgm:t>
    </dgm:pt>
    <dgm:pt modelId="{6B72A1DF-B6BC-497F-B074-663E5205043A}" type="sibTrans" cxnId="{DBBE17E5-5C0C-4CB8-A5C7-8CD334CA6701}">
      <dgm:prSet/>
      <dgm:spPr/>
      <dgm:t>
        <a:bodyPr/>
        <a:lstStyle/>
        <a:p>
          <a:endParaRPr lang="en-US"/>
        </a:p>
      </dgm:t>
    </dgm:pt>
    <dgm:pt modelId="{E3E1E690-4BC7-43E6-97FB-A50BCD6DE52E}">
      <dgm:prSet custT="1"/>
      <dgm:spPr/>
      <dgm:t>
        <a:bodyPr/>
        <a:lstStyle/>
        <a:p>
          <a:r>
            <a:rPr lang="en-US" sz="1600" dirty="0"/>
            <a:t>Ms. </a:t>
          </a:r>
          <a:r>
            <a:rPr lang="en-US" sz="1600" dirty="0" err="1"/>
            <a:t>Imaris</a:t>
          </a:r>
          <a:r>
            <a:rPr lang="en-US" sz="1600" dirty="0"/>
            <a:t> Morales</a:t>
          </a:r>
        </a:p>
        <a:p>
          <a:r>
            <a:rPr lang="en-US" sz="1600" dirty="0"/>
            <a:t>9</a:t>
          </a:r>
          <a:r>
            <a:rPr lang="en-US" sz="1600" baseline="30000" dirty="0"/>
            <a:t>th</a:t>
          </a:r>
          <a:r>
            <a:rPr lang="en-US" sz="1600" dirty="0"/>
            <a:t> &amp; 10</a:t>
          </a:r>
          <a:r>
            <a:rPr lang="en-US" sz="1600" baseline="30000" dirty="0"/>
            <a:t>th</a:t>
          </a:r>
          <a:r>
            <a:rPr lang="en-US" sz="1600" dirty="0"/>
            <a:t> Grade</a:t>
          </a:r>
        </a:p>
        <a:p>
          <a:r>
            <a:rPr lang="en-US" sz="1600" dirty="0"/>
            <a:t>Pi - Z</a:t>
          </a:r>
        </a:p>
      </dgm:t>
    </dgm:pt>
    <dgm:pt modelId="{79AE9FE4-9D7B-431D-A5D3-864A2F9296A7}" type="parTrans" cxnId="{D1D14CA9-0BB6-414B-9C3A-0C53788CCE1F}">
      <dgm:prSet/>
      <dgm:spPr/>
      <dgm:t>
        <a:bodyPr/>
        <a:lstStyle/>
        <a:p>
          <a:endParaRPr lang="en-US"/>
        </a:p>
      </dgm:t>
    </dgm:pt>
    <dgm:pt modelId="{F25D97A8-FAD6-4A2B-82AD-DC426F14EDEF}" type="sibTrans" cxnId="{D1D14CA9-0BB6-414B-9C3A-0C53788CCE1F}">
      <dgm:prSet/>
      <dgm:spPr/>
      <dgm:t>
        <a:bodyPr/>
        <a:lstStyle/>
        <a:p>
          <a:endParaRPr lang="en-US"/>
        </a:p>
      </dgm:t>
    </dgm:pt>
    <dgm:pt modelId="{A5009D8A-A727-45E7-918F-82B340B10847}">
      <dgm:prSet custT="1"/>
      <dgm:spPr/>
      <dgm:t>
        <a:bodyPr/>
        <a:lstStyle/>
        <a:p>
          <a:pPr rtl="0"/>
          <a:r>
            <a:rPr lang="en-US" sz="1600" dirty="0">
              <a:latin typeface="Trebuchet MS" panose="020B0603020202020204"/>
            </a:rPr>
            <a:t>Ms. Shaniqua Wilkerson</a:t>
          </a:r>
        </a:p>
        <a:p>
          <a:pPr rtl="0"/>
          <a:r>
            <a:rPr lang="en-US" sz="1600" dirty="0">
              <a:latin typeface="Trebuchet MS" panose="020B0603020202020204"/>
            </a:rPr>
            <a:t>11</a:t>
          </a:r>
          <a:r>
            <a:rPr lang="en-US" sz="1600" baseline="30000" dirty="0">
              <a:latin typeface="Trebuchet MS" panose="020B0603020202020204"/>
            </a:rPr>
            <a:t>th</a:t>
          </a:r>
          <a:r>
            <a:rPr lang="en-US" sz="1600" dirty="0">
              <a:latin typeface="Trebuchet MS" panose="020B0603020202020204"/>
            </a:rPr>
            <a:t> &amp; 12</a:t>
          </a:r>
          <a:r>
            <a:rPr lang="en-US" sz="1600" baseline="30000" dirty="0">
              <a:latin typeface="Trebuchet MS" panose="020B0603020202020204"/>
            </a:rPr>
            <a:t>th</a:t>
          </a:r>
          <a:r>
            <a:rPr lang="en-US" sz="1600" dirty="0">
              <a:latin typeface="Trebuchet MS" panose="020B0603020202020204"/>
            </a:rPr>
            <a:t> Grade</a:t>
          </a:r>
        </a:p>
        <a:p>
          <a:pPr rtl="0"/>
          <a:r>
            <a:rPr lang="en-US" sz="1600" dirty="0">
              <a:latin typeface="Trebuchet MS" panose="020B0603020202020204"/>
            </a:rPr>
            <a:t>A - D</a:t>
          </a:r>
          <a:endParaRPr lang="en-US" sz="1600" dirty="0"/>
        </a:p>
      </dgm:t>
    </dgm:pt>
    <dgm:pt modelId="{F108EA2D-A55C-4338-877A-30061907CC2F}" type="parTrans" cxnId="{0C41713F-687D-4C33-A478-EC2DB8F86B74}">
      <dgm:prSet/>
      <dgm:spPr/>
      <dgm:t>
        <a:bodyPr/>
        <a:lstStyle/>
        <a:p>
          <a:endParaRPr lang="en-US"/>
        </a:p>
      </dgm:t>
    </dgm:pt>
    <dgm:pt modelId="{1A20BD55-13FA-4D37-A771-7873B60ECDDF}" type="sibTrans" cxnId="{0C41713F-687D-4C33-A478-EC2DB8F86B74}">
      <dgm:prSet/>
      <dgm:spPr/>
      <dgm:t>
        <a:bodyPr/>
        <a:lstStyle/>
        <a:p>
          <a:endParaRPr lang="en-US"/>
        </a:p>
      </dgm:t>
    </dgm:pt>
    <dgm:pt modelId="{3DBFB272-DF6A-4F9D-881E-B8A2CAD70BA8}">
      <dgm:prSet custT="1"/>
      <dgm:spPr/>
      <dgm:t>
        <a:bodyPr/>
        <a:lstStyle/>
        <a:p>
          <a:pPr rtl="0"/>
          <a:r>
            <a:rPr lang="en-US" sz="1600" dirty="0">
              <a:latin typeface="Trebuchet MS" panose="020B0603020202020204"/>
            </a:rPr>
            <a:t>Ms. </a:t>
          </a:r>
          <a:r>
            <a:rPr lang="en-US" sz="1600" dirty="0" err="1">
              <a:latin typeface="Trebuchet MS" panose="020B0603020202020204"/>
            </a:rPr>
            <a:t>Deysi</a:t>
          </a:r>
          <a:r>
            <a:rPr lang="en-US" sz="1600" dirty="0">
              <a:latin typeface="Trebuchet MS" panose="020B0603020202020204"/>
            </a:rPr>
            <a:t> Ortiz</a:t>
          </a:r>
        </a:p>
        <a:p>
          <a:r>
            <a:rPr lang="en-US" sz="1600" dirty="0">
              <a:latin typeface="Trebuchet MS" panose="020B0603020202020204"/>
            </a:rPr>
            <a:t>11</a:t>
          </a:r>
          <a:r>
            <a:rPr lang="en-US" sz="1600" baseline="30000" dirty="0">
              <a:latin typeface="Trebuchet MS" panose="020B0603020202020204"/>
            </a:rPr>
            <a:t>th</a:t>
          </a:r>
          <a:r>
            <a:rPr lang="en-US" sz="1600" dirty="0">
              <a:latin typeface="Trebuchet MS" panose="020B0603020202020204"/>
            </a:rPr>
            <a:t> &amp; 12</a:t>
          </a:r>
          <a:r>
            <a:rPr lang="en-US" sz="1600" baseline="30000" dirty="0">
              <a:latin typeface="Trebuchet MS" panose="020B0603020202020204"/>
            </a:rPr>
            <a:t>th</a:t>
          </a:r>
          <a:r>
            <a:rPr lang="en-US" sz="1600" dirty="0">
              <a:latin typeface="Trebuchet MS" panose="020B0603020202020204"/>
            </a:rPr>
            <a:t> Grade</a:t>
          </a:r>
        </a:p>
        <a:p>
          <a:r>
            <a:rPr lang="en-US" sz="1600" dirty="0">
              <a:latin typeface="Trebuchet MS" panose="020B0603020202020204"/>
            </a:rPr>
            <a:t>E - L</a:t>
          </a:r>
          <a:endParaRPr lang="en-US" sz="1600" dirty="0"/>
        </a:p>
      </dgm:t>
    </dgm:pt>
    <dgm:pt modelId="{A05C662A-9610-4511-AAE4-493D9E3758C7}" type="parTrans" cxnId="{E04C6A6E-A982-4A5C-BD85-A27C45F0E6FA}">
      <dgm:prSet/>
      <dgm:spPr/>
      <dgm:t>
        <a:bodyPr/>
        <a:lstStyle/>
        <a:p>
          <a:endParaRPr lang="en-US"/>
        </a:p>
      </dgm:t>
    </dgm:pt>
    <dgm:pt modelId="{0AC50916-3D9B-4B9A-BEBE-D81879722A72}" type="sibTrans" cxnId="{E04C6A6E-A982-4A5C-BD85-A27C45F0E6FA}">
      <dgm:prSet/>
      <dgm:spPr/>
      <dgm:t>
        <a:bodyPr/>
        <a:lstStyle/>
        <a:p>
          <a:endParaRPr lang="en-US"/>
        </a:p>
      </dgm:t>
    </dgm:pt>
    <dgm:pt modelId="{63B2720A-1DE2-4629-8D58-7BCF97A6C002}">
      <dgm:prSet custT="1"/>
      <dgm:spPr>
        <a:solidFill>
          <a:schemeClr val="accent1"/>
        </a:solidFill>
      </dgm:spPr>
      <dgm:t>
        <a:bodyPr/>
        <a:lstStyle/>
        <a:p>
          <a:pPr rtl="0"/>
          <a:r>
            <a:rPr lang="en-US" sz="1600" dirty="0">
              <a:latin typeface="Trebuchet MS" panose="020B0603020202020204"/>
            </a:rPr>
            <a:t>Ms. Adriana Zuniga</a:t>
          </a:r>
        </a:p>
        <a:p>
          <a:r>
            <a:rPr lang="en-US" sz="1600" dirty="0">
              <a:latin typeface="Trebuchet MS" panose="020B0603020202020204"/>
            </a:rPr>
            <a:t>11</a:t>
          </a:r>
          <a:r>
            <a:rPr lang="en-US" sz="1600" baseline="30000" dirty="0">
              <a:latin typeface="Trebuchet MS" panose="020B0603020202020204"/>
            </a:rPr>
            <a:t>th</a:t>
          </a:r>
          <a:r>
            <a:rPr lang="en-US" sz="1600" dirty="0">
              <a:latin typeface="Trebuchet MS" panose="020B0603020202020204"/>
            </a:rPr>
            <a:t> &amp; 12</a:t>
          </a:r>
          <a:r>
            <a:rPr lang="en-US" sz="1600" baseline="30000" dirty="0">
              <a:latin typeface="Trebuchet MS" panose="020B0603020202020204"/>
            </a:rPr>
            <a:t>th</a:t>
          </a:r>
          <a:r>
            <a:rPr lang="en-US" sz="1600" dirty="0">
              <a:latin typeface="Trebuchet MS" panose="020B0603020202020204"/>
            </a:rPr>
            <a:t> Grade</a:t>
          </a:r>
        </a:p>
        <a:p>
          <a:r>
            <a:rPr lang="en-US" sz="1600" dirty="0">
              <a:latin typeface="Trebuchet MS" panose="020B0603020202020204"/>
            </a:rPr>
            <a:t>M - Re</a:t>
          </a:r>
          <a:endParaRPr lang="en-US" sz="1600" dirty="0"/>
        </a:p>
      </dgm:t>
    </dgm:pt>
    <dgm:pt modelId="{B438EFDD-D3B1-41ED-BDB9-EDD798FEB27E}" type="parTrans" cxnId="{99DB5902-AE5A-4DE4-A968-54781EEB3435}">
      <dgm:prSet/>
      <dgm:spPr/>
      <dgm:t>
        <a:bodyPr/>
        <a:lstStyle/>
        <a:p>
          <a:endParaRPr lang="en-US"/>
        </a:p>
      </dgm:t>
    </dgm:pt>
    <dgm:pt modelId="{FCE6EA8C-C846-46C9-9FBD-9E00996BCB63}" type="sibTrans" cxnId="{99DB5902-AE5A-4DE4-A968-54781EEB3435}">
      <dgm:prSet/>
      <dgm:spPr/>
      <dgm:t>
        <a:bodyPr/>
        <a:lstStyle/>
        <a:p>
          <a:endParaRPr lang="en-US"/>
        </a:p>
      </dgm:t>
    </dgm:pt>
    <dgm:pt modelId="{D03CE86E-78B5-48E6-8465-A8B256C0FC8E}">
      <dgm:prSet/>
      <dgm:spPr>
        <a:solidFill>
          <a:srgbClr val="002060"/>
        </a:solidFill>
      </dgm:spPr>
      <dgm:t>
        <a:bodyPr/>
        <a:lstStyle/>
        <a:p>
          <a:pPr rtl="0"/>
          <a:r>
            <a:rPr lang="en-US" dirty="0">
              <a:latin typeface="Trebuchet MS" panose="020B0603020202020204"/>
            </a:rPr>
            <a:t>Mr. Larry Warren</a:t>
          </a:r>
        </a:p>
        <a:p>
          <a:r>
            <a:rPr lang="en-US" dirty="0">
              <a:latin typeface="Trebuchet MS" panose="020B0603020202020204"/>
            </a:rPr>
            <a:t>11</a:t>
          </a:r>
          <a:r>
            <a:rPr lang="en-US" baseline="30000" dirty="0">
              <a:latin typeface="Trebuchet MS" panose="020B0603020202020204"/>
            </a:rPr>
            <a:t>th</a:t>
          </a:r>
          <a:r>
            <a:rPr lang="en-US" dirty="0">
              <a:latin typeface="Trebuchet MS" panose="020B0603020202020204"/>
            </a:rPr>
            <a:t> &amp; 12</a:t>
          </a:r>
          <a:r>
            <a:rPr lang="en-US" baseline="30000" dirty="0">
              <a:latin typeface="Trebuchet MS" panose="020B0603020202020204"/>
            </a:rPr>
            <a:t>th</a:t>
          </a:r>
          <a:r>
            <a:rPr lang="en-US" dirty="0">
              <a:latin typeface="Trebuchet MS" panose="020B0603020202020204"/>
            </a:rPr>
            <a:t> Grade</a:t>
          </a:r>
        </a:p>
        <a:p>
          <a:r>
            <a:rPr lang="en-US" dirty="0">
              <a:latin typeface="Trebuchet MS" panose="020B0603020202020204"/>
            </a:rPr>
            <a:t>Ri - Z</a:t>
          </a:r>
          <a:endParaRPr lang="en-US" dirty="0"/>
        </a:p>
      </dgm:t>
    </dgm:pt>
    <dgm:pt modelId="{BD2430F5-3E2C-4E60-8205-854FC783B05D}" type="parTrans" cxnId="{E1CED9FC-1716-4353-9B5A-998516B73407}">
      <dgm:prSet/>
      <dgm:spPr/>
      <dgm:t>
        <a:bodyPr/>
        <a:lstStyle/>
        <a:p>
          <a:endParaRPr lang="en-US"/>
        </a:p>
      </dgm:t>
    </dgm:pt>
    <dgm:pt modelId="{B072A184-E775-4ECF-AE26-7415EFB42C24}" type="sibTrans" cxnId="{E1CED9FC-1716-4353-9B5A-998516B73407}">
      <dgm:prSet/>
      <dgm:spPr/>
      <dgm:t>
        <a:bodyPr/>
        <a:lstStyle/>
        <a:p>
          <a:endParaRPr lang="en-US"/>
        </a:p>
      </dgm:t>
    </dgm:pt>
    <dgm:pt modelId="{1850C273-A549-4C25-8854-8FBE18F13A7A}" type="pres">
      <dgm:prSet presAssocID="{F54F2617-D25F-470F-885C-E77130333079}" presName="diagram" presStyleCnt="0">
        <dgm:presLayoutVars>
          <dgm:dir/>
          <dgm:resizeHandles val="exact"/>
        </dgm:presLayoutVars>
      </dgm:prSet>
      <dgm:spPr/>
    </dgm:pt>
    <dgm:pt modelId="{E40D2EF4-EC7B-41C0-9084-F9ECC7A55A78}" type="pres">
      <dgm:prSet presAssocID="{4BF16B89-50BA-4759-AC89-74FD62D7AAED}" presName="node" presStyleLbl="node1" presStyleIdx="0" presStyleCnt="7" custScaleX="82659" custScaleY="70141" custLinFactNeighborX="-7152" custLinFactNeighborY="-10872">
        <dgm:presLayoutVars>
          <dgm:bulletEnabled val="1"/>
        </dgm:presLayoutVars>
      </dgm:prSet>
      <dgm:spPr/>
    </dgm:pt>
    <dgm:pt modelId="{03F09B58-EBE1-4C91-903D-E3F94D2F590B}" type="pres">
      <dgm:prSet presAssocID="{E391A8A5-084A-4184-A46A-80486B52925F}" presName="sibTrans" presStyleCnt="0"/>
      <dgm:spPr/>
    </dgm:pt>
    <dgm:pt modelId="{1E6E2BFF-4EED-444D-9D7F-092AF15BA940}" type="pres">
      <dgm:prSet presAssocID="{AC25AA9A-6F7A-48BB-B9E1-F61967D34594}" presName="node" presStyleLbl="node1" presStyleIdx="1" presStyleCnt="7" custScaleX="84393" custScaleY="68110" custLinFactNeighborX="-12098" custLinFactNeighborY="-10895">
        <dgm:presLayoutVars>
          <dgm:bulletEnabled val="1"/>
        </dgm:presLayoutVars>
      </dgm:prSet>
      <dgm:spPr/>
    </dgm:pt>
    <dgm:pt modelId="{375F7053-AD14-48EE-82AF-9FBD91EE1B11}" type="pres">
      <dgm:prSet presAssocID="{6B72A1DF-B6BC-497F-B074-663E5205043A}" presName="sibTrans" presStyleCnt="0"/>
      <dgm:spPr/>
    </dgm:pt>
    <dgm:pt modelId="{3A6806E8-5445-47A7-8458-E647142352C2}" type="pres">
      <dgm:prSet presAssocID="{E3E1E690-4BC7-43E6-97FB-A50BCD6DE52E}" presName="node" presStyleLbl="node1" presStyleIdx="2" presStyleCnt="7" custScaleX="79490" custScaleY="63979" custLinFactNeighborX="-9940" custLinFactNeighborY="-10163">
        <dgm:presLayoutVars>
          <dgm:bulletEnabled val="1"/>
        </dgm:presLayoutVars>
      </dgm:prSet>
      <dgm:spPr/>
    </dgm:pt>
    <dgm:pt modelId="{44F2A77A-E67C-4B5D-8682-334E4955060D}" type="pres">
      <dgm:prSet presAssocID="{F25D97A8-FAD6-4A2B-82AD-DC426F14EDEF}" presName="sibTrans" presStyleCnt="0"/>
      <dgm:spPr/>
    </dgm:pt>
    <dgm:pt modelId="{2266A402-4840-46EA-9AA5-F640A0C7E745}" type="pres">
      <dgm:prSet presAssocID="{A5009D8A-A727-45E7-918F-82B340B10847}" presName="node" presStyleLbl="node1" presStyleIdx="3" presStyleCnt="7" custScaleY="49808" custLinFactNeighborX="39542" custLinFactNeighborY="-4121">
        <dgm:presLayoutVars>
          <dgm:bulletEnabled val="1"/>
        </dgm:presLayoutVars>
      </dgm:prSet>
      <dgm:spPr/>
    </dgm:pt>
    <dgm:pt modelId="{D4CDCC97-2AA5-4DF9-9568-EC2599924373}" type="pres">
      <dgm:prSet presAssocID="{1A20BD55-13FA-4D37-A771-7873B60ECDDF}" presName="sibTrans" presStyleCnt="0"/>
      <dgm:spPr/>
    </dgm:pt>
    <dgm:pt modelId="{CB4C6BD9-549F-48E7-993B-41713D093F59}" type="pres">
      <dgm:prSet presAssocID="{3DBFB272-DF6A-4F9D-881E-B8A2CAD70BA8}" presName="node" presStyleLbl="node1" presStyleIdx="4" presStyleCnt="7" custScaleY="51512" custLinFactNeighborX="-70581" custLinFactNeighborY="57905">
        <dgm:presLayoutVars>
          <dgm:bulletEnabled val="1"/>
        </dgm:presLayoutVars>
      </dgm:prSet>
      <dgm:spPr/>
    </dgm:pt>
    <dgm:pt modelId="{3E33EBAE-F420-47DC-84F3-ED8C0F50B846}" type="pres">
      <dgm:prSet presAssocID="{0AC50916-3D9B-4B9A-BEBE-D81879722A72}" presName="sibTrans" presStyleCnt="0"/>
      <dgm:spPr/>
    </dgm:pt>
    <dgm:pt modelId="{DEAD015D-86BB-4352-AF72-A944B539E380}" type="pres">
      <dgm:prSet presAssocID="{D03CE86E-78B5-48E6-8465-A8B256C0FC8E}" presName="node" presStyleLbl="node1" presStyleIdx="5" presStyleCnt="7" custScaleX="97027" custScaleY="51512" custLinFactNeighborX="-67483" custLinFactNeighborY="57503">
        <dgm:presLayoutVars>
          <dgm:bulletEnabled val="1"/>
        </dgm:presLayoutVars>
      </dgm:prSet>
      <dgm:spPr/>
    </dgm:pt>
    <dgm:pt modelId="{265C1C05-803E-414C-8E64-ECA111BE3924}" type="pres">
      <dgm:prSet presAssocID="{B072A184-E775-4ECF-AE26-7415EFB42C24}" presName="sibTrans" presStyleCnt="0"/>
      <dgm:spPr/>
    </dgm:pt>
    <dgm:pt modelId="{40029BF4-5FDA-47CD-AF16-5EEC1DF472A2}" type="pres">
      <dgm:prSet presAssocID="{63B2720A-1DE2-4629-8D58-7BCF97A6C002}" presName="node" presStyleLbl="node1" presStyleIdx="6" presStyleCnt="7" custScaleY="52486" custLinFactNeighborX="40338" custLinFactNeighborY="-71448">
        <dgm:presLayoutVars>
          <dgm:bulletEnabled val="1"/>
        </dgm:presLayoutVars>
      </dgm:prSet>
      <dgm:spPr/>
    </dgm:pt>
  </dgm:ptLst>
  <dgm:cxnLst>
    <dgm:cxn modelId="{99DB5902-AE5A-4DE4-A968-54781EEB3435}" srcId="{F54F2617-D25F-470F-885C-E77130333079}" destId="{63B2720A-1DE2-4629-8D58-7BCF97A6C002}" srcOrd="6" destOrd="0" parTransId="{B438EFDD-D3B1-41ED-BDB9-EDD798FEB27E}" sibTransId="{FCE6EA8C-C846-46C9-9FBD-9E00996BCB63}"/>
    <dgm:cxn modelId="{ECB7BF21-0323-4E7E-AC2A-1DBC71BDD4AE}" type="presOf" srcId="{4BF16B89-50BA-4759-AC89-74FD62D7AAED}" destId="{E40D2EF4-EC7B-41C0-9084-F9ECC7A55A78}" srcOrd="0" destOrd="0" presId="urn:microsoft.com/office/officeart/2005/8/layout/default"/>
    <dgm:cxn modelId="{E4A7C626-53BA-4BA4-9186-E9580A2B0D64}" type="presOf" srcId="{3DBFB272-DF6A-4F9D-881E-B8A2CAD70BA8}" destId="{CB4C6BD9-549F-48E7-993B-41713D093F59}" srcOrd="0" destOrd="0" presId="urn:microsoft.com/office/officeart/2005/8/layout/default"/>
    <dgm:cxn modelId="{0C41713F-687D-4C33-A478-EC2DB8F86B74}" srcId="{F54F2617-D25F-470F-885C-E77130333079}" destId="{A5009D8A-A727-45E7-918F-82B340B10847}" srcOrd="3" destOrd="0" parTransId="{F108EA2D-A55C-4338-877A-30061907CC2F}" sibTransId="{1A20BD55-13FA-4D37-A771-7873B60ECDDF}"/>
    <dgm:cxn modelId="{C987A65B-5B54-4913-81EC-DC4E6755B039}" srcId="{F54F2617-D25F-470F-885C-E77130333079}" destId="{4BF16B89-50BA-4759-AC89-74FD62D7AAED}" srcOrd="0" destOrd="0" parTransId="{C9054257-D09F-4999-A4F5-FC2F18320254}" sibTransId="{E391A8A5-084A-4184-A46A-80486B52925F}"/>
    <dgm:cxn modelId="{E04C6A6E-A982-4A5C-BD85-A27C45F0E6FA}" srcId="{F54F2617-D25F-470F-885C-E77130333079}" destId="{3DBFB272-DF6A-4F9D-881E-B8A2CAD70BA8}" srcOrd="4" destOrd="0" parTransId="{A05C662A-9610-4511-AAE4-493D9E3758C7}" sibTransId="{0AC50916-3D9B-4B9A-BEBE-D81879722A72}"/>
    <dgm:cxn modelId="{F064EB7B-F3E2-40F0-B47B-94C60322FD3F}" type="presOf" srcId="{63B2720A-1DE2-4629-8D58-7BCF97A6C002}" destId="{40029BF4-5FDA-47CD-AF16-5EEC1DF472A2}" srcOrd="0" destOrd="0" presId="urn:microsoft.com/office/officeart/2005/8/layout/default"/>
    <dgm:cxn modelId="{D1D14CA9-0BB6-414B-9C3A-0C53788CCE1F}" srcId="{F54F2617-D25F-470F-885C-E77130333079}" destId="{E3E1E690-4BC7-43E6-97FB-A50BCD6DE52E}" srcOrd="2" destOrd="0" parTransId="{79AE9FE4-9D7B-431D-A5D3-864A2F9296A7}" sibTransId="{F25D97A8-FAD6-4A2B-82AD-DC426F14EDEF}"/>
    <dgm:cxn modelId="{C17510B2-7F2C-4ED5-A894-026AC7B43247}" type="presOf" srcId="{AC25AA9A-6F7A-48BB-B9E1-F61967D34594}" destId="{1E6E2BFF-4EED-444D-9D7F-092AF15BA940}" srcOrd="0" destOrd="0" presId="urn:microsoft.com/office/officeart/2005/8/layout/default"/>
    <dgm:cxn modelId="{ADAF7EB4-E6C9-4DC1-A773-766D830C46FC}" type="presOf" srcId="{E3E1E690-4BC7-43E6-97FB-A50BCD6DE52E}" destId="{3A6806E8-5445-47A7-8458-E647142352C2}" srcOrd="0" destOrd="0" presId="urn:microsoft.com/office/officeart/2005/8/layout/default"/>
    <dgm:cxn modelId="{4E01C3BA-F44B-4D6A-8E87-5E6659026B8F}" type="presOf" srcId="{A5009D8A-A727-45E7-918F-82B340B10847}" destId="{2266A402-4840-46EA-9AA5-F640A0C7E745}" srcOrd="0" destOrd="0" presId="urn:microsoft.com/office/officeart/2005/8/layout/default"/>
    <dgm:cxn modelId="{6BF233BE-B5F7-4916-8656-0FF1FC1F687E}" type="presOf" srcId="{D03CE86E-78B5-48E6-8465-A8B256C0FC8E}" destId="{DEAD015D-86BB-4352-AF72-A944B539E380}" srcOrd="0" destOrd="0" presId="urn:microsoft.com/office/officeart/2005/8/layout/default"/>
    <dgm:cxn modelId="{DBBE17E5-5C0C-4CB8-A5C7-8CD334CA6701}" srcId="{F54F2617-D25F-470F-885C-E77130333079}" destId="{AC25AA9A-6F7A-48BB-B9E1-F61967D34594}" srcOrd="1" destOrd="0" parTransId="{C123F039-2994-4DFF-8FDA-8A206ACE62A1}" sibTransId="{6B72A1DF-B6BC-497F-B074-663E5205043A}"/>
    <dgm:cxn modelId="{B076B9F9-637A-44C4-943A-4136803ED620}" type="presOf" srcId="{F54F2617-D25F-470F-885C-E77130333079}" destId="{1850C273-A549-4C25-8854-8FBE18F13A7A}" srcOrd="0" destOrd="0" presId="urn:microsoft.com/office/officeart/2005/8/layout/default"/>
    <dgm:cxn modelId="{E1CED9FC-1716-4353-9B5A-998516B73407}" srcId="{F54F2617-D25F-470F-885C-E77130333079}" destId="{D03CE86E-78B5-48E6-8465-A8B256C0FC8E}" srcOrd="5" destOrd="0" parTransId="{BD2430F5-3E2C-4E60-8205-854FC783B05D}" sibTransId="{B072A184-E775-4ECF-AE26-7415EFB42C24}"/>
    <dgm:cxn modelId="{2C87F8B7-04B2-4D80-9822-4374DD2EF06D}" type="presParOf" srcId="{1850C273-A549-4C25-8854-8FBE18F13A7A}" destId="{E40D2EF4-EC7B-41C0-9084-F9ECC7A55A78}" srcOrd="0" destOrd="0" presId="urn:microsoft.com/office/officeart/2005/8/layout/default"/>
    <dgm:cxn modelId="{36DEFEB1-1D1B-428E-BEA1-E61D46C71C7A}" type="presParOf" srcId="{1850C273-A549-4C25-8854-8FBE18F13A7A}" destId="{03F09B58-EBE1-4C91-903D-E3F94D2F590B}" srcOrd="1" destOrd="0" presId="urn:microsoft.com/office/officeart/2005/8/layout/default"/>
    <dgm:cxn modelId="{2AEB1522-E8E7-4DAC-869F-EC45E609BEF2}" type="presParOf" srcId="{1850C273-A549-4C25-8854-8FBE18F13A7A}" destId="{1E6E2BFF-4EED-444D-9D7F-092AF15BA940}" srcOrd="2" destOrd="0" presId="urn:microsoft.com/office/officeart/2005/8/layout/default"/>
    <dgm:cxn modelId="{E3FB4005-3F78-4D51-9DAC-1829AD0FBB36}" type="presParOf" srcId="{1850C273-A549-4C25-8854-8FBE18F13A7A}" destId="{375F7053-AD14-48EE-82AF-9FBD91EE1B11}" srcOrd="3" destOrd="0" presId="urn:microsoft.com/office/officeart/2005/8/layout/default"/>
    <dgm:cxn modelId="{FD3D6803-8C34-465E-9D04-227E1424172F}" type="presParOf" srcId="{1850C273-A549-4C25-8854-8FBE18F13A7A}" destId="{3A6806E8-5445-47A7-8458-E647142352C2}" srcOrd="4" destOrd="0" presId="urn:microsoft.com/office/officeart/2005/8/layout/default"/>
    <dgm:cxn modelId="{02E17335-9B59-499E-9DF2-C3BBAE924D45}" type="presParOf" srcId="{1850C273-A549-4C25-8854-8FBE18F13A7A}" destId="{44F2A77A-E67C-4B5D-8682-334E4955060D}" srcOrd="5" destOrd="0" presId="urn:microsoft.com/office/officeart/2005/8/layout/default"/>
    <dgm:cxn modelId="{FBB47FF5-27F4-4A90-B6CC-267049F2D3BD}" type="presParOf" srcId="{1850C273-A549-4C25-8854-8FBE18F13A7A}" destId="{2266A402-4840-46EA-9AA5-F640A0C7E745}" srcOrd="6" destOrd="0" presId="urn:microsoft.com/office/officeart/2005/8/layout/default"/>
    <dgm:cxn modelId="{B99641AE-805B-4E2B-B22F-6A27F65F7CE8}" type="presParOf" srcId="{1850C273-A549-4C25-8854-8FBE18F13A7A}" destId="{D4CDCC97-2AA5-4DF9-9568-EC2599924373}" srcOrd="7" destOrd="0" presId="urn:microsoft.com/office/officeart/2005/8/layout/default"/>
    <dgm:cxn modelId="{DF0B068B-01EC-428E-B9B0-7C83663DE53F}" type="presParOf" srcId="{1850C273-A549-4C25-8854-8FBE18F13A7A}" destId="{CB4C6BD9-549F-48E7-993B-41713D093F59}" srcOrd="8" destOrd="0" presId="urn:microsoft.com/office/officeart/2005/8/layout/default"/>
    <dgm:cxn modelId="{EFF45491-3A78-4B16-A3C0-62EA6B887E0B}" type="presParOf" srcId="{1850C273-A549-4C25-8854-8FBE18F13A7A}" destId="{3E33EBAE-F420-47DC-84F3-ED8C0F50B846}" srcOrd="9" destOrd="0" presId="urn:microsoft.com/office/officeart/2005/8/layout/default"/>
    <dgm:cxn modelId="{45E357D5-E45A-4F87-9581-A470012BC59C}" type="presParOf" srcId="{1850C273-A549-4C25-8854-8FBE18F13A7A}" destId="{DEAD015D-86BB-4352-AF72-A944B539E380}" srcOrd="10" destOrd="0" presId="urn:microsoft.com/office/officeart/2005/8/layout/default"/>
    <dgm:cxn modelId="{B88CF1C5-4AB7-4416-8E28-668ED4EED04F}" type="presParOf" srcId="{1850C273-A549-4C25-8854-8FBE18F13A7A}" destId="{265C1C05-803E-414C-8E64-ECA111BE3924}" srcOrd="11" destOrd="0" presId="urn:microsoft.com/office/officeart/2005/8/layout/default"/>
    <dgm:cxn modelId="{AF706167-6A4D-4C8E-8D9B-B50751E4390F}" type="presParOf" srcId="{1850C273-A549-4C25-8854-8FBE18F13A7A}" destId="{40029BF4-5FDA-47CD-AF16-5EEC1DF472A2}" srcOrd="12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F22FD125-2B3C-4767-B51C-62C966E8ED83}" type="doc">
      <dgm:prSet loTypeId="urn:microsoft.com/office/officeart/2005/8/layout/vList2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96070D2B-5DD7-4B19-8ADD-F7B408E3B890}">
      <dgm:prSet custT="1"/>
      <dgm:spPr/>
      <dgm:t>
        <a:bodyPr/>
        <a:lstStyle/>
        <a:p>
          <a:r>
            <a:rPr lang="en-US" sz="2400" dirty="0"/>
            <a:t>1. Report to the counseling building.</a:t>
          </a:r>
        </a:p>
      </dgm:t>
    </dgm:pt>
    <dgm:pt modelId="{34D5CD08-A7AB-4B07-823A-1791B6D363DB}" type="parTrans" cxnId="{29D40B94-1695-4A33-A166-4006BEB0EEDE}">
      <dgm:prSet/>
      <dgm:spPr/>
      <dgm:t>
        <a:bodyPr/>
        <a:lstStyle/>
        <a:p>
          <a:endParaRPr lang="en-US"/>
        </a:p>
      </dgm:t>
    </dgm:pt>
    <dgm:pt modelId="{8949FDF9-8006-4F26-A497-B31A79B01BA8}" type="sibTrans" cxnId="{29D40B94-1695-4A33-A166-4006BEB0EEDE}">
      <dgm:prSet/>
      <dgm:spPr/>
      <dgm:t>
        <a:bodyPr/>
        <a:lstStyle/>
        <a:p>
          <a:endParaRPr lang="en-US"/>
        </a:p>
      </dgm:t>
    </dgm:pt>
    <dgm:pt modelId="{56239269-D600-40C5-8954-C62E59060BD2}">
      <dgm:prSet custT="1"/>
      <dgm:spPr/>
      <dgm:t>
        <a:bodyPr/>
        <a:lstStyle/>
        <a:p>
          <a:r>
            <a:rPr lang="en-US" sz="2400" dirty="0"/>
            <a:t>2.</a:t>
          </a:r>
          <a:r>
            <a:rPr lang="en-US" sz="2400" baseline="0" dirty="0"/>
            <a:t> Complete the appointment QR Code or form located in the counseling department. </a:t>
          </a:r>
          <a:endParaRPr lang="en-US" sz="2400" dirty="0"/>
        </a:p>
      </dgm:t>
    </dgm:pt>
    <dgm:pt modelId="{A4446622-79EC-444F-84EA-7300CC04C28C}" type="parTrans" cxnId="{723C3492-581B-41D6-88EB-F0A08A083DC2}">
      <dgm:prSet/>
      <dgm:spPr/>
      <dgm:t>
        <a:bodyPr/>
        <a:lstStyle/>
        <a:p>
          <a:endParaRPr lang="en-US"/>
        </a:p>
      </dgm:t>
    </dgm:pt>
    <dgm:pt modelId="{EC30BBAB-8B80-4B8A-8669-56B5516DD04B}" type="sibTrans" cxnId="{723C3492-581B-41D6-88EB-F0A08A083DC2}">
      <dgm:prSet/>
      <dgm:spPr/>
      <dgm:t>
        <a:bodyPr/>
        <a:lstStyle/>
        <a:p>
          <a:endParaRPr lang="en-US"/>
        </a:p>
      </dgm:t>
    </dgm:pt>
    <dgm:pt modelId="{C7BBFE03-B3D6-4904-B251-57343CDE36D7}">
      <dgm:prSet custT="1"/>
      <dgm:spPr/>
      <dgm:t>
        <a:bodyPr/>
        <a:lstStyle/>
        <a:p>
          <a:r>
            <a:rPr lang="en-US" sz="2400" dirty="0"/>
            <a:t>3.</a:t>
          </a:r>
          <a:r>
            <a:rPr lang="en-US" sz="2400" baseline="0" dirty="0"/>
            <a:t> Patiently wait for the counselor to call you! Note- walk-in sessions are not always guaranteed. </a:t>
          </a:r>
          <a:endParaRPr lang="en-US" sz="2400" dirty="0"/>
        </a:p>
      </dgm:t>
    </dgm:pt>
    <dgm:pt modelId="{76D5729A-2248-41E7-904F-5247D0428B11}" type="parTrans" cxnId="{D14E8C64-72F7-43A0-B674-AEEAF3DBDAAC}">
      <dgm:prSet/>
      <dgm:spPr/>
      <dgm:t>
        <a:bodyPr/>
        <a:lstStyle/>
        <a:p>
          <a:endParaRPr lang="en-US"/>
        </a:p>
      </dgm:t>
    </dgm:pt>
    <dgm:pt modelId="{411E6355-1FE8-4222-A1F8-CD9186F9196D}" type="sibTrans" cxnId="{D14E8C64-72F7-43A0-B674-AEEAF3DBDAAC}">
      <dgm:prSet/>
      <dgm:spPr/>
      <dgm:t>
        <a:bodyPr/>
        <a:lstStyle/>
        <a:p>
          <a:endParaRPr lang="en-US"/>
        </a:p>
      </dgm:t>
    </dgm:pt>
    <dgm:pt modelId="{1F2C0248-AF1B-4A5B-890B-11A537FEC6CC}" type="pres">
      <dgm:prSet presAssocID="{F22FD125-2B3C-4767-B51C-62C966E8ED83}" presName="linear" presStyleCnt="0">
        <dgm:presLayoutVars>
          <dgm:animLvl val="lvl"/>
          <dgm:resizeHandles val="exact"/>
        </dgm:presLayoutVars>
      </dgm:prSet>
      <dgm:spPr/>
    </dgm:pt>
    <dgm:pt modelId="{0C6370ED-71A4-4C69-B061-BE61BB227BB8}" type="pres">
      <dgm:prSet presAssocID="{96070D2B-5DD7-4B19-8ADD-F7B408E3B890}" presName="parentText" presStyleLbl="node1" presStyleIdx="0" presStyleCnt="3" custLinFactNeighborX="-1824" custLinFactNeighborY="-1370">
        <dgm:presLayoutVars>
          <dgm:chMax val="0"/>
          <dgm:bulletEnabled val="1"/>
        </dgm:presLayoutVars>
      </dgm:prSet>
      <dgm:spPr/>
    </dgm:pt>
    <dgm:pt modelId="{6975F798-8389-4C42-BBA3-A3AC2FFFC371}" type="pres">
      <dgm:prSet presAssocID="{8949FDF9-8006-4F26-A497-B31A79B01BA8}" presName="spacer" presStyleCnt="0"/>
      <dgm:spPr/>
    </dgm:pt>
    <dgm:pt modelId="{EF2D0452-6AAA-40FB-84BD-0AE397283814}" type="pres">
      <dgm:prSet presAssocID="{56239269-D600-40C5-8954-C62E59060BD2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5D22BC6F-B96A-4011-ADEB-BF67B112C9D8}" type="pres">
      <dgm:prSet presAssocID="{EC30BBAB-8B80-4B8A-8669-56B5516DD04B}" presName="spacer" presStyleCnt="0"/>
      <dgm:spPr/>
    </dgm:pt>
    <dgm:pt modelId="{69C1460D-69EA-4BE1-97AF-8295FCBD7860}" type="pres">
      <dgm:prSet presAssocID="{C7BBFE03-B3D6-4904-B251-57343CDE36D7}" presName="parentText" presStyleLbl="node1" presStyleIdx="2" presStyleCnt="3">
        <dgm:presLayoutVars>
          <dgm:chMax val="0"/>
          <dgm:bulletEnabled val="1"/>
        </dgm:presLayoutVars>
      </dgm:prSet>
      <dgm:spPr/>
    </dgm:pt>
  </dgm:ptLst>
  <dgm:cxnLst>
    <dgm:cxn modelId="{D31CB322-4AFF-4563-847D-F7E8F0DD241C}" type="presOf" srcId="{96070D2B-5DD7-4B19-8ADD-F7B408E3B890}" destId="{0C6370ED-71A4-4C69-B061-BE61BB227BB8}" srcOrd="0" destOrd="0" presId="urn:microsoft.com/office/officeart/2005/8/layout/vList2"/>
    <dgm:cxn modelId="{368D3931-0F92-490D-82F4-42DB90672129}" type="presOf" srcId="{56239269-D600-40C5-8954-C62E59060BD2}" destId="{EF2D0452-6AAA-40FB-84BD-0AE397283814}" srcOrd="0" destOrd="0" presId="urn:microsoft.com/office/officeart/2005/8/layout/vList2"/>
    <dgm:cxn modelId="{D14E8C64-72F7-43A0-B674-AEEAF3DBDAAC}" srcId="{F22FD125-2B3C-4767-B51C-62C966E8ED83}" destId="{C7BBFE03-B3D6-4904-B251-57343CDE36D7}" srcOrd="2" destOrd="0" parTransId="{76D5729A-2248-41E7-904F-5247D0428B11}" sibTransId="{411E6355-1FE8-4222-A1F8-CD9186F9196D}"/>
    <dgm:cxn modelId="{723C3492-581B-41D6-88EB-F0A08A083DC2}" srcId="{F22FD125-2B3C-4767-B51C-62C966E8ED83}" destId="{56239269-D600-40C5-8954-C62E59060BD2}" srcOrd="1" destOrd="0" parTransId="{A4446622-79EC-444F-84EA-7300CC04C28C}" sibTransId="{EC30BBAB-8B80-4B8A-8669-56B5516DD04B}"/>
    <dgm:cxn modelId="{29D40B94-1695-4A33-A166-4006BEB0EEDE}" srcId="{F22FD125-2B3C-4767-B51C-62C966E8ED83}" destId="{96070D2B-5DD7-4B19-8ADD-F7B408E3B890}" srcOrd="0" destOrd="0" parTransId="{34D5CD08-A7AB-4B07-823A-1791B6D363DB}" sibTransId="{8949FDF9-8006-4F26-A497-B31A79B01BA8}"/>
    <dgm:cxn modelId="{B53DEAA6-133F-4822-B6C1-B58607C9BDC8}" type="presOf" srcId="{F22FD125-2B3C-4767-B51C-62C966E8ED83}" destId="{1F2C0248-AF1B-4A5B-890B-11A537FEC6CC}" srcOrd="0" destOrd="0" presId="urn:microsoft.com/office/officeart/2005/8/layout/vList2"/>
    <dgm:cxn modelId="{CB5B3FF2-6E1F-4570-A3FF-4E6A50B0734E}" type="presOf" srcId="{C7BBFE03-B3D6-4904-B251-57343CDE36D7}" destId="{69C1460D-69EA-4BE1-97AF-8295FCBD7860}" srcOrd="0" destOrd="0" presId="urn:microsoft.com/office/officeart/2005/8/layout/vList2"/>
    <dgm:cxn modelId="{CEE545FD-3D67-4E54-846E-5C9C79A245F1}" type="presParOf" srcId="{1F2C0248-AF1B-4A5B-890B-11A537FEC6CC}" destId="{0C6370ED-71A4-4C69-B061-BE61BB227BB8}" srcOrd="0" destOrd="0" presId="urn:microsoft.com/office/officeart/2005/8/layout/vList2"/>
    <dgm:cxn modelId="{C0D62D5B-20DF-4F7D-8E37-C7D626196611}" type="presParOf" srcId="{1F2C0248-AF1B-4A5B-890B-11A537FEC6CC}" destId="{6975F798-8389-4C42-BBA3-A3AC2FFFC371}" srcOrd="1" destOrd="0" presId="urn:microsoft.com/office/officeart/2005/8/layout/vList2"/>
    <dgm:cxn modelId="{F5D9C510-A6F2-4B72-B623-9CE8B7AFA175}" type="presParOf" srcId="{1F2C0248-AF1B-4A5B-890B-11A537FEC6CC}" destId="{EF2D0452-6AAA-40FB-84BD-0AE397283814}" srcOrd="2" destOrd="0" presId="urn:microsoft.com/office/officeart/2005/8/layout/vList2"/>
    <dgm:cxn modelId="{E3ED9C30-C4C5-41B7-ABDB-71F92C001B99}" type="presParOf" srcId="{1F2C0248-AF1B-4A5B-890B-11A537FEC6CC}" destId="{5D22BC6F-B96A-4011-ADEB-BF67B112C9D8}" srcOrd="3" destOrd="0" presId="urn:microsoft.com/office/officeart/2005/8/layout/vList2"/>
    <dgm:cxn modelId="{BEE0D7D9-B2C1-4E92-BBD8-3C4FF85EF768}" type="presParOf" srcId="{1F2C0248-AF1B-4A5B-890B-11A537FEC6CC}" destId="{69C1460D-69EA-4BE1-97AF-8295FCBD7860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CB905A5B-F9D1-412B-AB21-C8781B3F6989}" type="doc">
      <dgm:prSet loTypeId="urn:microsoft.com/office/officeart/2005/8/layout/vList2" loCatId="list" qsTypeId="urn:microsoft.com/office/officeart/2005/8/quickstyle/simple4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4360FA45-1E29-4676-AACB-581642710556}">
      <dgm:prSet custT="1"/>
      <dgm:spPr/>
      <dgm:t>
        <a:bodyPr/>
        <a:lstStyle/>
        <a:p>
          <a:r>
            <a:rPr lang="en-US" sz="1600" dirty="0"/>
            <a:t>It is important to stay in contact with your counselor to review your credit checks.  </a:t>
          </a:r>
        </a:p>
      </dgm:t>
    </dgm:pt>
    <dgm:pt modelId="{E97F0ACF-0359-45AB-89CE-8C9C9E3FB727}" type="parTrans" cxnId="{B2FF1B3E-D418-41B3-8DAC-C37304155F18}">
      <dgm:prSet/>
      <dgm:spPr/>
      <dgm:t>
        <a:bodyPr/>
        <a:lstStyle/>
        <a:p>
          <a:endParaRPr lang="en-US"/>
        </a:p>
      </dgm:t>
    </dgm:pt>
    <dgm:pt modelId="{CE4BF403-A7B5-4C86-B082-8F40887FEB26}" type="sibTrans" cxnId="{B2FF1B3E-D418-41B3-8DAC-C37304155F18}">
      <dgm:prSet/>
      <dgm:spPr/>
      <dgm:t>
        <a:bodyPr/>
        <a:lstStyle/>
        <a:p>
          <a:endParaRPr lang="en-US"/>
        </a:p>
      </dgm:t>
    </dgm:pt>
    <dgm:pt modelId="{7F0699E6-3197-49C6-AE5F-621314AC060F}">
      <dgm:prSet custT="1"/>
      <dgm:spPr/>
      <dgm:t>
        <a:bodyPr/>
        <a:lstStyle/>
        <a:p>
          <a:r>
            <a:rPr lang="en-US" sz="1600" dirty="0"/>
            <a:t>Counselors conduct annual (1 time) credit checks for 9</a:t>
          </a:r>
          <a:r>
            <a:rPr lang="en-US" sz="1600" baseline="30000" dirty="0"/>
            <a:t>th</a:t>
          </a:r>
          <a:r>
            <a:rPr lang="en-US" sz="1600" dirty="0"/>
            <a:t> Grade students in February. (You may seek a credit check at any time)</a:t>
          </a:r>
          <a:endParaRPr lang="en-US" sz="1000" dirty="0"/>
        </a:p>
      </dgm:t>
    </dgm:pt>
    <dgm:pt modelId="{B1D9C964-4500-4FBD-8913-CC1E1B325D9D}" type="parTrans" cxnId="{FD46A48A-CB75-4364-B8CA-13675434EE59}">
      <dgm:prSet/>
      <dgm:spPr/>
      <dgm:t>
        <a:bodyPr/>
        <a:lstStyle/>
        <a:p>
          <a:endParaRPr lang="en-US"/>
        </a:p>
      </dgm:t>
    </dgm:pt>
    <dgm:pt modelId="{DD771920-E98E-45F4-8196-C0A9BAAD7773}" type="sibTrans" cxnId="{FD46A48A-CB75-4364-B8CA-13675434EE59}">
      <dgm:prSet/>
      <dgm:spPr/>
      <dgm:t>
        <a:bodyPr/>
        <a:lstStyle/>
        <a:p>
          <a:endParaRPr lang="en-US"/>
        </a:p>
      </dgm:t>
    </dgm:pt>
    <dgm:pt modelId="{4BEE289E-E223-44BC-A813-2F493358BD12}">
      <dgm:prSet custT="1"/>
      <dgm:spPr/>
      <dgm:t>
        <a:bodyPr/>
        <a:lstStyle/>
        <a:p>
          <a:r>
            <a:rPr lang="en-US" sz="2000" dirty="0"/>
            <a:t>Remember- pass your classes so that you can stay on track to graduate! </a:t>
          </a:r>
        </a:p>
      </dgm:t>
    </dgm:pt>
    <dgm:pt modelId="{3D131479-A641-42C4-88F1-FCC6D50EF644}" type="parTrans" cxnId="{63B35603-C43C-4AF5-95F7-534933E95C06}">
      <dgm:prSet/>
      <dgm:spPr/>
      <dgm:t>
        <a:bodyPr/>
        <a:lstStyle/>
        <a:p>
          <a:endParaRPr lang="en-US"/>
        </a:p>
      </dgm:t>
    </dgm:pt>
    <dgm:pt modelId="{70731E02-5E1C-4E95-B577-55B6047C0F26}" type="sibTrans" cxnId="{63B35603-C43C-4AF5-95F7-534933E95C06}">
      <dgm:prSet/>
      <dgm:spPr/>
      <dgm:t>
        <a:bodyPr/>
        <a:lstStyle/>
        <a:p>
          <a:endParaRPr lang="en-US"/>
        </a:p>
      </dgm:t>
    </dgm:pt>
    <dgm:pt modelId="{DB0454EA-BC29-41D7-907A-73B2E378A590}" type="pres">
      <dgm:prSet presAssocID="{CB905A5B-F9D1-412B-AB21-C8781B3F6989}" presName="linear" presStyleCnt="0">
        <dgm:presLayoutVars>
          <dgm:animLvl val="lvl"/>
          <dgm:resizeHandles val="exact"/>
        </dgm:presLayoutVars>
      </dgm:prSet>
      <dgm:spPr/>
    </dgm:pt>
    <dgm:pt modelId="{58A32A62-70F5-4E63-8389-481D194F0A80}" type="pres">
      <dgm:prSet presAssocID="{4360FA45-1E29-4676-AACB-581642710556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8153EAF2-8E22-4E2F-A72B-6446EF37F14C}" type="pres">
      <dgm:prSet presAssocID="{CE4BF403-A7B5-4C86-B082-8F40887FEB26}" presName="spacer" presStyleCnt="0"/>
      <dgm:spPr/>
    </dgm:pt>
    <dgm:pt modelId="{51C7297F-98E8-4D3B-B4F7-01AE162F196D}" type="pres">
      <dgm:prSet presAssocID="{7F0699E6-3197-49C6-AE5F-621314AC060F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4362C096-32DB-4C69-AE58-6B33AB83C24C}" type="pres">
      <dgm:prSet presAssocID="{DD771920-E98E-45F4-8196-C0A9BAAD7773}" presName="spacer" presStyleCnt="0"/>
      <dgm:spPr/>
    </dgm:pt>
    <dgm:pt modelId="{DA02521B-E4D8-46B7-A212-E8035A28A3AD}" type="pres">
      <dgm:prSet presAssocID="{4BEE289E-E223-44BC-A813-2F493358BD12}" presName="parentText" presStyleLbl="node1" presStyleIdx="2" presStyleCnt="3" custLinFactNeighborX="780" custLinFactNeighborY="26728">
        <dgm:presLayoutVars>
          <dgm:chMax val="0"/>
          <dgm:bulletEnabled val="1"/>
        </dgm:presLayoutVars>
      </dgm:prSet>
      <dgm:spPr/>
    </dgm:pt>
  </dgm:ptLst>
  <dgm:cxnLst>
    <dgm:cxn modelId="{63B35603-C43C-4AF5-95F7-534933E95C06}" srcId="{CB905A5B-F9D1-412B-AB21-C8781B3F6989}" destId="{4BEE289E-E223-44BC-A813-2F493358BD12}" srcOrd="2" destOrd="0" parTransId="{3D131479-A641-42C4-88F1-FCC6D50EF644}" sibTransId="{70731E02-5E1C-4E95-B577-55B6047C0F26}"/>
    <dgm:cxn modelId="{B2FF1B3E-D418-41B3-8DAC-C37304155F18}" srcId="{CB905A5B-F9D1-412B-AB21-C8781B3F6989}" destId="{4360FA45-1E29-4676-AACB-581642710556}" srcOrd="0" destOrd="0" parTransId="{E97F0ACF-0359-45AB-89CE-8C9C9E3FB727}" sibTransId="{CE4BF403-A7B5-4C86-B082-8F40887FEB26}"/>
    <dgm:cxn modelId="{1A346A5E-487D-4E0D-BB79-27F4570438D3}" type="presOf" srcId="{CB905A5B-F9D1-412B-AB21-C8781B3F6989}" destId="{DB0454EA-BC29-41D7-907A-73B2E378A590}" srcOrd="0" destOrd="0" presId="urn:microsoft.com/office/officeart/2005/8/layout/vList2"/>
    <dgm:cxn modelId="{FD46A48A-CB75-4364-B8CA-13675434EE59}" srcId="{CB905A5B-F9D1-412B-AB21-C8781B3F6989}" destId="{7F0699E6-3197-49C6-AE5F-621314AC060F}" srcOrd="1" destOrd="0" parTransId="{B1D9C964-4500-4FBD-8913-CC1E1B325D9D}" sibTransId="{DD771920-E98E-45F4-8196-C0A9BAAD7773}"/>
    <dgm:cxn modelId="{D0B6BAA5-D253-4140-B3C2-633E3DAEC534}" type="presOf" srcId="{4BEE289E-E223-44BC-A813-2F493358BD12}" destId="{DA02521B-E4D8-46B7-A212-E8035A28A3AD}" srcOrd="0" destOrd="0" presId="urn:microsoft.com/office/officeart/2005/8/layout/vList2"/>
    <dgm:cxn modelId="{F73B45AA-850E-431E-8BD9-436A4AD90492}" type="presOf" srcId="{4360FA45-1E29-4676-AACB-581642710556}" destId="{58A32A62-70F5-4E63-8389-481D194F0A80}" srcOrd="0" destOrd="0" presId="urn:microsoft.com/office/officeart/2005/8/layout/vList2"/>
    <dgm:cxn modelId="{136DC4AB-3240-4CBF-9D9F-84641EA4F88D}" type="presOf" srcId="{7F0699E6-3197-49C6-AE5F-621314AC060F}" destId="{51C7297F-98E8-4D3B-B4F7-01AE162F196D}" srcOrd="0" destOrd="0" presId="urn:microsoft.com/office/officeart/2005/8/layout/vList2"/>
    <dgm:cxn modelId="{F7661FD7-1CA2-4AF4-9BD0-E342FDADF2EC}" type="presParOf" srcId="{DB0454EA-BC29-41D7-907A-73B2E378A590}" destId="{58A32A62-70F5-4E63-8389-481D194F0A80}" srcOrd="0" destOrd="0" presId="urn:microsoft.com/office/officeart/2005/8/layout/vList2"/>
    <dgm:cxn modelId="{D7F8E4EA-9034-4822-B39F-9924DF45DA1B}" type="presParOf" srcId="{DB0454EA-BC29-41D7-907A-73B2E378A590}" destId="{8153EAF2-8E22-4E2F-A72B-6446EF37F14C}" srcOrd="1" destOrd="0" presId="urn:microsoft.com/office/officeart/2005/8/layout/vList2"/>
    <dgm:cxn modelId="{6EE16C86-02C3-4978-8D87-637B6747D864}" type="presParOf" srcId="{DB0454EA-BC29-41D7-907A-73B2E378A590}" destId="{51C7297F-98E8-4D3B-B4F7-01AE162F196D}" srcOrd="2" destOrd="0" presId="urn:microsoft.com/office/officeart/2005/8/layout/vList2"/>
    <dgm:cxn modelId="{6101FA41-83E5-4B00-B98C-4DAD20BC476E}" type="presParOf" srcId="{DB0454EA-BC29-41D7-907A-73B2E378A590}" destId="{4362C096-32DB-4C69-AE58-6B33AB83C24C}" srcOrd="3" destOrd="0" presId="urn:microsoft.com/office/officeart/2005/8/layout/vList2"/>
    <dgm:cxn modelId="{5FBB3262-763A-4E6D-BA9E-F82E7BDB5B87}" type="presParOf" srcId="{DB0454EA-BC29-41D7-907A-73B2E378A590}" destId="{DA02521B-E4D8-46B7-A212-E8035A28A3AD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40D2EF4-EC7B-41C0-9084-F9ECC7A55A78}">
      <dsp:nvSpPr>
        <dsp:cNvPr id="0" name=""/>
        <dsp:cNvSpPr/>
      </dsp:nvSpPr>
      <dsp:spPr>
        <a:xfrm>
          <a:off x="813076" y="0"/>
          <a:ext cx="2181056" cy="1110452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600" kern="1200" dirty="0"/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Ms. Nuria Clarke</a:t>
          </a: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9</a:t>
          </a:r>
          <a:r>
            <a:rPr lang="en-US" sz="1600" kern="1200" baseline="30000" dirty="0"/>
            <a:t>th</a:t>
          </a:r>
          <a:r>
            <a:rPr lang="en-US" sz="1600" kern="1200" dirty="0"/>
            <a:t> &amp; 10</a:t>
          </a:r>
          <a:r>
            <a:rPr lang="en-US" sz="1600" kern="1200" baseline="30000" dirty="0"/>
            <a:t>th</a:t>
          </a:r>
          <a:r>
            <a:rPr lang="en-US" sz="1600" kern="1200" dirty="0"/>
            <a:t> Grade</a:t>
          </a: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A - GO</a:t>
          </a:r>
        </a:p>
        <a:p>
          <a:pPr marL="0" lvl="0" indent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200" kern="1200" baseline="30000" dirty="0">
            <a:latin typeface="Trebuchet MS" panose="020B0603020202020204"/>
          </a:endParaRPr>
        </a:p>
      </dsp:txBody>
      <dsp:txXfrm>
        <a:off x="813076" y="0"/>
        <a:ext cx="2181056" cy="1110452"/>
      </dsp:txXfrm>
    </dsp:sp>
    <dsp:sp modelId="{1E6E2BFF-4EED-444D-9D7F-092AF15BA940}">
      <dsp:nvSpPr>
        <dsp:cNvPr id="0" name=""/>
        <dsp:cNvSpPr/>
      </dsp:nvSpPr>
      <dsp:spPr>
        <a:xfrm>
          <a:off x="3127488" y="0"/>
          <a:ext cx="2226810" cy="1078298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Ms. Devyani </a:t>
          </a:r>
          <a:r>
            <a:rPr lang="en-US" sz="1600" kern="1200" dirty="0" err="1"/>
            <a:t>Balladin</a:t>
          </a:r>
          <a:endParaRPr lang="en-US" sz="1600" kern="1200" dirty="0"/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9</a:t>
          </a:r>
          <a:r>
            <a:rPr lang="en-US" sz="1600" kern="1200" baseline="30000" dirty="0"/>
            <a:t>th</a:t>
          </a:r>
          <a:r>
            <a:rPr lang="en-US" sz="1600" kern="1200" dirty="0"/>
            <a:t> &amp; 10</a:t>
          </a:r>
          <a:r>
            <a:rPr lang="en-US" sz="1600" kern="1200" baseline="30000" dirty="0"/>
            <a:t>th</a:t>
          </a:r>
          <a:r>
            <a:rPr lang="en-US" sz="1600" kern="1200" dirty="0"/>
            <a:t> Grade</a:t>
          </a: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Gr - Pe</a:t>
          </a:r>
        </a:p>
      </dsp:txBody>
      <dsp:txXfrm>
        <a:off x="3127488" y="0"/>
        <a:ext cx="2226810" cy="1078298"/>
      </dsp:txXfrm>
    </dsp:sp>
    <dsp:sp modelId="{3A6806E8-5445-47A7-8458-E647142352C2}">
      <dsp:nvSpPr>
        <dsp:cNvPr id="0" name=""/>
        <dsp:cNvSpPr/>
      </dsp:nvSpPr>
      <dsp:spPr>
        <a:xfrm>
          <a:off x="5675102" y="0"/>
          <a:ext cx="2097438" cy="1012897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Ms. </a:t>
          </a:r>
          <a:r>
            <a:rPr lang="en-US" sz="1600" kern="1200" dirty="0" err="1"/>
            <a:t>Imaris</a:t>
          </a:r>
          <a:r>
            <a:rPr lang="en-US" sz="1600" kern="1200" dirty="0"/>
            <a:t> Morales</a:t>
          </a: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9</a:t>
          </a:r>
          <a:r>
            <a:rPr lang="en-US" sz="1600" kern="1200" baseline="30000" dirty="0"/>
            <a:t>th</a:t>
          </a:r>
          <a:r>
            <a:rPr lang="en-US" sz="1600" kern="1200" dirty="0"/>
            <a:t> &amp; 10</a:t>
          </a:r>
          <a:r>
            <a:rPr lang="en-US" sz="1600" kern="1200" baseline="30000" dirty="0"/>
            <a:t>th</a:t>
          </a:r>
          <a:r>
            <a:rPr lang="en-US" sz="1600" kern="1200" dirty="0"/>
            <a:t> Grade</a:t>
          </a: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Pi - Z</a:t>
          </a:r>
        </a:p>
      </dsp:txBody>
      <dsp:txXfrm>
        <a:off x="5675102" y="0"/>
        <a:ext cx="2097438" cy="1012897"/>
      </dsp:txXfrm>
    </dsp:sp>
    <dsp:sp modelId="{2266A402-4840-46EA-9AA5-F640A0C7E745}">
      <dsp:nvSpPr>
        <dsp:cNvPr id="0" name=""/>
        <dsp:cNvSpPr/>
      </dsp:nvSpPr>
      <dsp:spPr>
        <a:xfrm>
          <a:off x="1379099" y="1427491"/>
          <a:ext cx="2638619" cy="788546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>
              <a:latin typeface="Trebuchet MS" panose="020B0603020202020204"/>
            </a:rPr>
            <a:t>Ms. Shaniqua Wilkerson</a:t>
          </a:r>
        </a:p>
        <a:p>
          <a:pPr marL="0" lvl="0" indent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>
              <a:latin typeface="Trebuchet MS" panose="020B0603020202020204"/>
            </a:rPr>
            <a:t>11</a:t>
          </a:r>
          <a:r>
            <a:rPr lang="en-US" sz="1600" kern="1200" baseline="30000" dirty="0">
              <a:latin typeface="Trebuchet MS" panose="020B0603020202020204"/>
            </a:rPr>
            <a:t>th</a:t>
          </a:r>
          <a:r>
            <a:rPr lang="en-US" sz="1600" kern="1200" dirty="0">
              <a:latin typeface="Trebuchet MS" panose="020B0603020202020204"/>
            </a:rPr>
            <a:t> &amp; 12</a:t>
          </a:r>
          <a:r>
            <a:rPr lang="en-US" sz="1600" kern="1200" baseline="30000" dirty="0">
              <a:latin typeface="Trebuchet MS" panose="020B0603020202020204"/>
            </a:rPr>
            <a:t>th</a:t>
          </a:r>
          <a:r>
            <a:rPr lang="en-US" sz="1600" kern="1200" dirty="0">
              <a:latin typeface="Trebuchet MS" panose="020B0603020202020204"/>
            </a:rPr>
            <a:t> Grade</a:t>
          </a:r>
        </a:p>
        <a:p>
          <a:pPr marL="0" lvl="0" indent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>
              <a:latin typeface="Trebuchet MS" panose="020B0603020202020204"/>
            </a:rPr>
            <a:t>A - D</a:t>
          </a:r>
          <a:endParaRPr lang="en-US" sz="1600" kern="1200" dirty="0"/>
        </a:p>
      </dsp:txBody>
      <dsp:txXfrm>
        <a:off x="1379099" y="1427491"/>
        <a:ext cx="2638619" cy="788546"/>
      </dsp:txXfrm>
    </dsp:sp>
    <dsp:sp modelId="{CB4C6BD9-549F-48E7-993B-41713D093F59}">
      <dsp:nvSpPr>
        <dsp:cNvPr id="0" name=""/>
        <dsp:cNvSpPr/>
      </dsp:nvSpPr>
      <dsp:spPr>
        <a:xfrm>
          <a:off x="1375854" y="2395980"/>
          <a:ext cx="2638619" cy="815523"/>
        </a:xfrm>
        <a:prstGeom prst="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>
              <a:latin typeface="Trebuchet MS" panose="020B0603020202020204"/>
            </a:rPr>
            <a:t>Ms. </a:t>
          </a:r>
          <a:r>
            <a:rPr lang="en-US" sz="1600" kern="1200" dirty="0" err="1">
              <a:latin typeface="Trebuchet MS" panose="020B0603020202020204"/>
            </a:rPr>
            <a:t>Deysi</a:t>
          </a:r>
          <a:r>
            <a:rPr lang="en-US" sz="1600" kern="1200" dirty="0">
              <a:latin typeface="Trebuchet MS" panose="020B0603020202020204"/>
            </a:rPr>
            <a:t> Ortiz</a:t>
          </a: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>
              <a:latin typeface="Trebuchet MS" panose="020B0603020202020204"/>
            </a:rPr>
            <a:t>11</a:t>
          </a:r>
          <a:r>
            <a:rPr lang="en-US" sz="1600" kern="1200" baseline="30000" dirty="0">
              <a:latin typeface="Trebuchet MS" panose="020B0603020202020204"/>
            </a:rPr>
            <a:t>th</a:t>
          </a:r>
          <a:r>
            <a:rPr lang="en-US" sz="1600" kern="1200" dirty="0">
              <a:latin typeface="Trebuchet MS" panose="020B0603020202020204"/>
            </a:rPr>
            <a:t> &amp; 12</a:t>
          </a:r>
          <a:r>
            <a:rPr lang="en-US" sz="1600" kern="1200" baseline="30000" dirty="0">
              <a:latin typeface="Trebuchet MS" panose="020B0603020202020204"/>
            </a:rPr>
            <a:t>th</a:t>
          </a:r>
          <a:r>
            <a:rPr lang="en-US" sz="1600" kern="1200" dirty="0">
              <a:latin typeface="Trebuchet MS" panose="020B0603020202020204"/>
            </a:rPr>
            <a:t> Grade</a:t>
          </a: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>
              <a:latin typeface="Trebuchet MS" panose="020B0603020202020204"/>
            </a:rPr>
            <a:t>E - L</a:t>
          </a:r>
          <a:endParaRPr lang="en-US" sz="1600" kern="1200" dirty="0"/>
        </a:p>
      </dsp:txBody>
      <dsp:txXfrm>
        <a:off x="1375854" y="2395980"/>
        <a:ext cx="2638619" cy="815523"/>
      </dsp:txXfrm>
    </dsp:sp>
    <dsp:sp modelId="{DEAD015D-86BB-4352-AF72-A944B539E380}">
      <dsp:nvSpPr>
        <dsp:cNvPr id="0" name=""/>
        <dsp:cNvSpPr/>
      </dsp:nvSpPr>
      <dsp:spPr>
        <a:xfrm>
          <a:off x="4360080" y="2389616"/>
          <a:ext cx="2560173" cy="815523"/>
        </a:xfrm>
        <a:prstGeom prst="rect">
          <a:avLst/>
        </a:prstGeom>
        <a:solidFill>
          <a:srgbClr val="002060"/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5778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 dirty="0">
              <a:latin typeface="Trebuchet MS" panose="020B0603020202020204"/>
            </a:rPr>
            <a:t>Mr. Larry Warren</a:t>
          </a:r>
        </a:p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 dirty="0">
              <a:latin typeface="Trebuchet MS" panose="020B0603020202020204"/>
            </a:rPr>
            <a:t>11</a:t>
          </a:r>
          <a:r>
            <a:rPr lang="en-US" sz="1300" kern="1200" baseline="30000" dirty="0">
              <a:latin typeface="Trebuchet MS" panose="020B0603020202020204"/>
            </a:rPr>
            <a:t>th</a:t>
          </a:r>
          <a:r>
            <a:rPr lang="en-US" sz="1300" kern="1200" dirty="0">
              <a:latin typeface="Trebuchet MS" panose="020B0603020202020204"/>
            </a:rPr>
            <a:t> &amp; 12</a:t>
          </a:r>
          <a:r>
            <a:rPr lang="en-US" sz="1300" kern="1200" baseline="30000" dirty="0">
              <a:latin typeface="Trebuchet MS" panose="020B0603020202020204"/>
            </a:rPr>
            <a:t>th</a:t>
          </a:r>
          <a:r>
            <a:rPr lang="en-US" sz="1300" kern="1200" dirty="0">
              <a:latin typeface="Trebuchet MS" panose="020B0603020202020204"/>
            </a:rPr>
            <a:t> Grade</a:t>
          </a:r>
        </a:p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 dirty="0">
              <a:latin typeface="Trebuchet MS" panose="020B0603020202020204"/>
            </a:rPr>
            <a:t>Ri - Z</a:t>
          </a:r>
          <a:endParaRPr lang="en-US" sz="1300" kern="1200" dirty="0"/>
        </a:p>
      </dsp:txBody>
      <dsp:txXfrm>
        <a:off x="4360080" y="2389616"/>
        <a:ext cx="2560173" cy="815523"/>
      </dsp:txXfrm>
    </dsp:sp>
    <dsp:sp modelId="{40029BF4-5FDA-47CD-AF16-5EEC1DF472A2}">
      <dsp:nvSpPr>
        <dsp:cNvPr id="0" name=""/>
        <dsp:cNvSpPr/>
      </dsp:nvSpPr>
      <dsp:spPr>
        <a:xfrm>
          <a:off x="4263361" y="1427486"/>
          <a:ext cx="2638619" cy="830943"/>
        </a:xfrm>
        <a:prstGeom prst="rect">
          <a:avLst/>
        </a:prstGeom>
        <a:solidFill>
          <a:schemeClr val="accent1"/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>
              <a:latin typeface="Trebuchet MS" panose="020B0603020202020204"/>
            </a:rPr>
            <a:t>Ms. Adriana Zuniga</a:t>
          </a: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>
              <a:latin typeface="Trebuchet MS" panose="020B0603020202020204"/>
            </a:rPr>
            <a:t>11</a:t>
          </a:r>
          <a:r>
            <a:rPr lang="en-US" sz="1600" kern="1200" baseline="30000" dirty="0">
              <a:latin typeface="Trebuchet MS" panose="020B0603020202020204"/>
            </a:rPr>
            <a:t>th</a:t>
          </a:r>
          <a:r>
            <a:rPr lang="en-US" sz="1600" kern="1200" dirty="0">
              <a:latin typeface="Trebuchet MS" panose="020B0603020202020204"/>
            </a:rPr>
            <a:t> &amp; 12</a:t>
          </a:r>
          <a:r>
            <a:rPr lang="en-US" sz="1600" kern="1200" baseline="30000" dirty="0">
              <a:latin typeface="Trebuchet MS" panose="020B0603020202020204"/>
            </a:rPr>
            <a:t>th</a:t>
          </a:r>
          <a:r>
            <a:rPr lang="en-US" sz="1600" kern="1200" dirty="0">
              <a:latin typeface="Trebuchet MS" panose="020B0603020202020204"/>
            </a:rPr>
            <a:t> Grade</a:t>
          </a: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>
              <a:latin typeface="Trebuchet MS" panose="020B0603020202020204"/>
            </a:rPr>
            <a:t>M - Re</a:t>
          </a:r>
          <a:endParaRPr lang="en-US" sz="1600" kern="1200" dirty="0"/>
        </a:p>
      </dsp:txBody>
      <dsp:txXfrm>
        <a:off x="4263361" y="1427486"/>
        <a:ext cx="2638619" cy="830943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C6370ED-71A4-4C69-B061-BE61BB227BB8}">
      <dsp:nvSpPr>
        <dsp:cNvPr id="0" name=""/>
        <dsp:cNvSpPr/>
      </dsp:nvSpPr>
      <dsp:spPr>
        <a:xfrm>
          <a:off x="0" y="464"/>
          <a:ext cx="7213600" cy="1015667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1. Report to the counseling building.</a:t>
          </a:r>
        </a:p>
      </dsp:txBody>
      <dsp:txXfrm>
        <a:off x="49581" y="50045"/>
        <a:ext cx="7114438" cy="916505"/>
      </dsp:txXfrm>
    </dsp:sp>
    <dsp:sp modelId="{EF2D0452-6AAA-40FB-84BD-0AE397283814}">
      <dsp:nvSpPr>
        <dsp:cNvPr id="0" name=""/>
        <dsp:cNvSpPr/>
      </dsp:nvSpPr>
      <dsp:spPr>
        <a:xfrm>
          <a:off x="0" y="1027221"/>
          <a:ext cx="7213600" cy="1015667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2.</a:t>
          </a:r>
          <a:r>
            <a:rPr lang="en-US" sz="2400" kern="1200" baseline="0" dirty="0"/>
            <a:t> Complete the appointment QR Code or form located in the counseling department. </a:t>
          </a:r>
          <a:endParaRPr lang="en-US" sz="2400" kern="1200" dirty="0"/>
        </a:p>
      </dsp:txBody>
      <dsp:txXfrm>
        <a:off x="49581" y="1076802"/>
        <a:ext cx="7114438" cy="916505"/>
      </dsp:txXfrm>
    </dsp:sp>
    <dsp:sp modelId="{69C1460D-69EA-4BE1-97AF-8295FCBD7860}">
      <dsp:nvSpPr>
        <dsp:cNvPr id="0" name=""/>
        <dsp:cNvSpPr/>
      </dsp:nvSpPr>
      <dsp:spPr>
        <a:xfrm>
          <a:off x="0" y="2053829"/>
          <a:ext cx="7213600" cy="1015667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3.</a:t>
          </a:r>
          <a:r>
            <a:rPr lang="en-US" sz="2400" kern="1200" baseline="0" dirty="0"/>
            <a:t> Patiently wait for the counselor to call you! Note- walk-in sessions are not always guaranteed. </a:t>
          </a:r>
          <a:endParaRPr lang="en-US" sz="2400" kern="1200" dirty="0"/>
        </a:p>
      </dsp:txBody>
      <dsp:txXfrm>
        <a:off x="49581" y="2103410"/>
        <a:ext cx="7114438" cy="916505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8A32A62-70F5-4E63-8389-481D194F0A80}">
      <dsp:nvSpPr>
        <dsp:cNvPr id="0" name=""/>
        <dsp:cNvSpPr/>
      </dsp:nvSpPr>
      <dsp:spPr>
        <a:xfrm>
          <a:off x="0" y="9743"/>
          <a:ext cx="4971603" cy="1123200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98000"/>
                <a:lumMod val="114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0000"/>
                <a:lumMod val="8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4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It is important to stay in contact with your counselor to review your credit checks.  </a:t>
          </a:r>
        </a:p>
      </dsp:txBody>
      <dsp:txXfrm>
        <a:off x="54830" y="64573"/>
        <a:ext cx="4861943" cy="1013540"/>
      </dsp:txXfrm>
    </dsp:sp>
    <dsp:sp modelId="{51C7297F-98E8-4D3B-B4F7-01AE162F196D}">
      <dsp:nvSpPr>
        <dsp:cNvPr id="0" name=""/>
        <dsp:cNvSpPr/>
      </dsp:nvSpPr>
      <dsp:spPr>
        <a:xfrm>
          <a:off x="0" y="1305743"/>
          <a:ext cx="4971603" cy="1123200"/>
        </a:xfrm>
        <a:prstGeom prst="roundRect">
          <a:avLst/>
        </a:prstGeom>
        <a:gradFill rotWithShape="0">
          <a:gsLst>
            <a:gs pos="0">
              <a:schemeClr val="accent2">
                <a:hueOff val="677407"/>
                <a:satOff val="-3316"/>
                <a:lumOff val="1862"/>
                <a:alphaOff val="0"/>
                <a:tint val="98000"/>
                <a:lumMod val="114000"/>
              </a:schemeClr>
            </a:gs>
            <a:gs pos="100000">
              <a:schemeClr val="accent2">
                <a:hueOff val="677407"/>
                <a:satOff val="-3316"/>
                <a:lumOff val="1862"/>
                <a:alphaOff val="0"/>
                <a:shade val="90000"/>
                <a:lumMod val="8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4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Counselors conduct annual (1 time) credit checks for 9</a:t>
          </a:r>
          <a:r>
            <a:rPr lang="en-US" sz="1600" kern="1200" baseline="30000" dirty="0"/>
            <a:t>th</a:t>
          </a:r>
          <a:r>
            <a:rPr lang="en-US" sz="1600" kern="1200" dirty="0"/>
            <a:t> Grade students in February. (You may seek a credit check at any time)</a:t>
          </a:r>
          <a:endParaRPr lang="en-US" sz="1000" kern="1200" dirty="0"/>
        </a:p>
      </dsp:txBody>
      <dsp:txXfrm>
        <a:off x="54830" y="1360573"/>
        <a:ext cx="4861943" cy="1013540"/>
      </dsp:txXfrm>
    </dsp:sp>
    <dsp:sp modelId="{DA02521B-E4D8-46B7-A212-E8035A28A3AD}">
      <dsp:nvSpPr>
        <dsp:cNvPr id="0" name=""/>
        <dsp:cNvSpPr/>
      </dsp:nvSpPr>
      <dsp:spPr>
        <a:xfrm>
          <a:off x="0" y="2611486"/>
          <a:ext cx="4971603" cy="1123200"/>
        </a:xfrm>
        <a:prstGeom prst="roundRect">
          <a:avLst/>
        </a:prstGeom>
        <a:gradFill rotWithShape="0">
          <a:gsLst>
            <a:gs pos="0">
              <a:schemeClr val="accent2">
                <a:hueOff val="1354814"/>
                <a:satOff val="-6632"/>
                <a:lumOff val="3725"/>
                <a:alphaOff val="0"/>
                <a:tint val="98000"/>
                <a:lumMod val="114000"/>
              </a:schemeClr>
            </a:gs>
            <a:gs pos="100000">
              <a:schemeClr val="accent2">
                <a:hueOff val="1354814"/>
                <a:satOff val="-6632"/>
                <a:lumOff val="3725"/>
                <a:alphaOff val="0"/>
                <a:shade val="90000"/>
                <a:lumMod val="8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4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Remember- pass your classes so that you can stay on track to graduate! </a:t>
          </a:r>
        </a:p>
      </dsp:txBody>
      <dsp:txXfrm>
        <a:off x="54830" y="2666316"/>
        <a:ext cx="4861943" cy="101354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192;g35f391192_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3" name="Google Shape;193;g35f391192_0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Add your School Name or be creative with a title</a:t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7087381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Google Shape;215;g35f391192_0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6" name="Google Shape;216;g35f391192_0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" name="Google Shape;260;g35f391192_04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1" name="Google Shape;261;g35f391192_04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indent="0">
              <a:buNone/>
            </a:pPr>
            <a:endParaRPr lang="en-US"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" name="Google Shape;260;g35f391192_04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1" name="Google Shape;261;g35f391192_04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3648411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4074893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" name="Google Shape;419;g35ed75ccf_0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20" name="Google Shape;420;g35ed75ccf_02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66216" y="1085850"/>
            <a:ext cx="6619244" cy="2497186"/>
          </a:xfrm>
        </p:spPr>
        <p:txBody>
          <a:bodyPr anchor="b"/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6216" y="3583035"/>
            <a:ext cx="6619244" cy="646065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7/20/2023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81937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217" y="3600440"/>
            <a:ext cx="6619243" cy="425054"/>
          </a:xfrm>
        </p:spPr>
        <p:txBody>
          <a:bodyPr anchor="b">
            <a:normAutofit/>
          </a:bodyPr>
          <a:lstStyle>
            <a:lvl1pPr algn="l">
              <a:defRPr sz="1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66216" y="514350"/>
            <a:ext cx="6619244" cy="27305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200"/>
            </a:lvl1pPr>
            <a:lvl2pPr marL="342900" indent="0">
              <a:buNone/>
              <a:defRPr sz="1200"/>
            </a:lvl2pPr>
            <a:lvl3pPr marL="685800" indent="0">
              <a:buNone/>
              <a:defRPr sz="120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  <a:lvl6pPr marL="1714500" indent="0">
              <a:buNone/>
              <a:defRPr sz="1200"/>
            </a:lvl6pPr>
            <a:lvl7pPr marL="2057400" indent="0">
              <a:buNone/>
              <a:defRPr sz="1200"/>
            </a:lvl7pPr>
            <a:lvl8pPr marL="2400300" indent="0">
              <a:buNone/>
              <a:defRPr sz="1200"/>
            </a:lvl8pPr>
            <a:lvl9pPr marL="2743200" indent="0">
              <a:buNone/>
              <a:defRPr sz="12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217" y="4025494"/>
            <a:ext cx="6619242" cy="370284"/>
          </a:xfrm>
        </p:spPr>
        <p:txBody>
          <a:bodyPr>
            <a:normAutofit/>
          </a:bodyPr>
          <a:lstStyle>
            <a:lvl1pPr marL="0" indent="0">
              <a:buNone/>
              <a:defRPr sz="90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7/20/2023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98747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216" y="1085850"/>
            <a:ext cx="6619244" cy="1485900"/>
          </a:xfrm>
        </p:spPr>
        <p:txBody>
          <a:bodyPr/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216" y="2743200"/>
            <a:ext cx="6619244" cy="1771650"/>
          </a:xfrm>
        </p:spPr>
        <p:txBody>
          <a:bodyPr anchor="ctr">
            <a:normAutofit/>
          </a:bodyPr>
          <a:lstStyle>
            <a:lvl1pPr marL="0" indent="0">
              <a:buNone/>
              <a:defRPr sz="13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7/20/2023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19861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81101" y="1085850"/>
            <a:ext cx="5999486" cy="1742531"/>
          </a:xfrm>
        </p:spPr>
        <p:txBody>
          <a:bodyPr/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447800" y="2828380"/>
            <a:ext cx="5459737" cy="256631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05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216" y="3262993"/>
            <a:ext cx="6619244" cy="1257300"/>
          </a:xfrm>
        </p:spPr>
        <p:txBody>
          <a:bodyPr anchor="ctr">
            <a:normAutofit/>
          </a:bodyPr>
          <a:lstStyle>
            <a:lvl1pPr marL="0" indent="0">
              <a:buNone/>
              <a:defRPr sz="13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7/20/2023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673721" y="728440"/>
            <a:ext cx="601434" cy="15004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sz="9150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6997868" y="1960341"/>
            <a:ext cx="601434" cy="15004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sz="9150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20389291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216" y="2343151"/>
            <a:ext cx="6619245" cy="1239885"/>
          </a:xfrm>
        </p:spPr>
        <p:txBody>
          <a:bodyPr anchor="b"/>
          <a:lstStyle>
            <a:lvl1pPr algn="l">
              <a:defRPr sz="3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216" y="3583036"/>
            <a:ext cx="6619244" cy="645300"/>
          </a:xfrm>
        </p:spPr>
        <p:txBody>
          <a:bodyPr anchor="t"/>
          <a:lstStyle>
            <a:lvl1pPr marL="0" indent="0" algn="l">
              <a:buNone/>
              <a:defRPr sz="15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7/20/2023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62589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315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4710" y="1485900"/>
            <a:ext cx="2210150" cy="432197"/>
          </a:xfrm>
        </p:spPr>
        <p:txBody>
          <a:bodyPr anchor="b">
            <a:noAutofit/>
          </a:bodyPr>
          <a:lstStyle>
            <a:lvl1pPr marL="0" indent="0">
              <a:buNone/>
              <a:defRPr sz="18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489347" y="2000250"/>
            <a:ext cx="2195513" cy="2692004"/>
          </a:xfrm>
        </p:spPr>
        <p:txBody>
          <a:bodyPr anchor="t"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12745" y="1485900"/>
            <a:ext cx="2202181" cy="432197"/>
          </a:xfrm>
        </p:spPr>
        <p:txBody>
          <a:bodyPr anchor="b">
            <a:noAutofit/>
          </a:bodyPr>
          <a:lstStyle>
            <a:lvl1pPr marL="0" indent="0">
              <a:buNone/>
              <a:defRPr sz="18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2904829" y="2000250"/>
            <a:ext cx="2210096" cy="2692004"/>
          </a:xfrm>
        </p:spPr>
        <p:txBody>
          <a:bodyPr anchor="t"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343525" y="1485900"/>
            <a:ext cx="2199085" cy="432197"/>
          </a:xfrm>
        </p:spPr>
        <p:txBody>
          <a:bodyPr anchor="b">
            <a:noAutofit/>
          </a:bodyPr>
          <a:lstStyle>
            <a:lvl1pPr marL="0" indent="0">
              <a:buNone/>
              <a:defRPr sz="18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5343525" y="2000250"/>
            <a:ext cx="2199085" cy="2692004"/>
          </a:xfrm>
        </p:spPr>
        <p:txBody>
          <a:bodyPr anchor="t"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2794607" y="1600200"/>
            <a:ext cx="0" cy="29718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5221670" y="1600200"/>
            <a:ext cx="0" cy="297516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7/20/2023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430474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315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9347" y="3188212"/>
            <a:ext cx="2205038" cy="432197"/>
          </a:xfrm>
        </p:spPr>
        <p:txBody>
          <a:bodyPr anchor="b">
            <a:noAutofit/>
          </a:bodyPr>
          <a:lstStyle>
            <a:lvl1pPr marL="0" indent="0">
              <a:buNone/>
              <a:defRPr sz="18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489347" y="1657350"/>
            <a:ext cx="2205038" cy="1143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200"/>
            </a:lvl1pPr>
            <a:lvl2pPr marL="342900" indent="0">
              <a:buNone/>
              <a:defRPr sz="1200"/>
            </a:lvl2pPr>
            <a:lvl3pPr marL="685800" indent="0">
              <a:buNone/>
              <a:defRPr sz="120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  <a:lvl6pPr marL="1714500" indent="0">
              <a:buNone/>
              <a:defRPr sz="1200"/>
            </a:lvl6pPr>
            <a:lvl7pPr marL="2057400" indent="0">
              <a:buNone/>
              <a:defRPr sz="1200"/>
            </a:lvl7pPr>
            <a:lvl8pPr marL="2400300" indent="0">
              <a:buNone/>
              <a:defRPr sz="1200"/>
            </a:lvl8pPr>
            <a:lvl9pPr marL="2743200" indent="0">
              <a:buNone/>
              <a:defRPr sz="12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489347" y="3620409"/>
            <a:ext cx="2205038" cy="494392"/>
          </a:xfrm>
        </p:spPr>
        <p:txBody>
          <a:bodyPr anchor="t"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17032" y="3188212"/>
            <a:ext cx="2197894" cy="432197"/>
          </a:xfrm>
        </p:spPr>
        <p:txBody>
          <a:bodyPr anchor="b">
            <a:noAutofit/>
          </a:bodyPr>
          <a:lstStyle>
            <a:lvl1pPr marL="0" indent="0">
              <a:buNone/>
              <a:defRPr sz="18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2917031" y="1657350"/>
            <a:ext cx="2197894" cy="1143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200"/>
            </a:lvl1pPr>
            <a:lvl2pPr marL="342900" indent="0">
              <a:buNone/>
              <a:defRPr sz="1200"/>
            </a:lvl2pPr>
            <a:lvl3pPr marL="685800" indent="0">
              <a:buNone/>
              <a:defRPr sz="120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  <a:lvl6pPr marL="1714500" indent="0">
              <a:buNone/>
              <a:defRPr sz="1200"/>
            </a:lvl6pPr>
            <a:lvl7pPr marL="2057400" indent="0">
              <a:buNone/>
              <a:defRPr sz="1200"/>
            </a:lvl7pPr>
            <a:lvl8pPr marL="2400300" indent="0">
              <a:buNone/>
              <a:defRPr sz="1200"/>
            </a:lvl8pPr>
            <a:lvl9pPr marL="2743200" indent="0">
              <a:buNone/>
              <a:defRPr sz="12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2916016" y="3620408"/>
            <a:ext cx="2200805" cy="494392"/>
          </a:xfrm>
        </p:spPr>
        <p:txBody>
          <a:bodyPr anchor="t"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343525" y="3188212"/>
            <a:ext cx="2199085" cy="432197"/>
          </a:xfrm>
        </p:spPr>
        <p:txBody>
          <a:bodyPr anchor="b">
            <a:noAutofit/>
          </a:bodyPr>
          <a:lstStyle>
            <a:lvl1pPr marL="0" indent="0">
              <a:buNone/>
              <a:defRPr sz="18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5343525" y="1657350"/>
            <a:ext cx="2199085" cy="1143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200"/>
            </a:lvl1pPr>
            <a:lvl2pPr marL="342900" indent="0">
              <a:buNone/>
              <a:defRPr sz="1200"/>
            </a:lvl2pPr>
            <a:lvl3pPr marL="685800" indent="0">
              <a:buNone/>
              <a:defRPr sz="120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  <a:lvl6pPr marL="1714500" indent="0">
              <a:buNone/>
              <a:defRPr sz="1200"/>
            </a:lvl6pPr>
            <a:lvl7pPr marL="2057400" indent="0">
              <a:buNone/>
              <a:defRPr sz="1200"/>
            </a:lvl7pPr>
            <a:lvl8pPr marL="2400300" indent="0">
              <a:buNone/>
              <a:defRPr sz="1200"/>
            </a:lvl8pPr>
            <a:lvl9pPr marL="2743200" indent="0">
              <a:buNone/>
              <a:defRPr sz="12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5343432" y="3620406"/>
            <a:ext cx="2201998" cy="494392"/>
          </a:xfrm>
        </p:spPr>
        <p:txBody>
          <a:bodyPr anchor="t"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2794607" y="1600200"/>
            <a:ext cx="0" cy="29718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5221670" y="1600200"/>
            <a:ext cx="0" cy="297516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7/20/2023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492504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6B4A9-1611-4792-9094-5F34BCA07E0B}" type="datetimeFigureOut">
              <a:rPr lang="en-US" smtClean="0"/>
              <a:t>7/20/2023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33C77-0158-454C-844F-B7AB9BD7DA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153620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228159" y="322660"/>
            <a:ext cx="1314451" cy="4369594"/>
          </a:xfrm>
        </p:spPr>
        <p:txBody>
          <a:bodyPr vert="eaVert" anchor="b" anchorCtr="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89348" y="665561"/>
            <a:ext cx="5567362" cy="402669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7/20/2023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277247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2"/>
          <p:cNvSpPr txBox="1">
            <a:spLocks noGrp="1"/>
          </p:cNvSpPr>
          <p:nvPr>
            <p:ph type="ctrTitle"/>
          </p:nvPr>
        </p:nvSpPr>
        <p:spPr>
          <a:xfrm>
            <a:off x="2255425" y="1991825"/>
            <a:ext cx="4633200" cy="1159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95411719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1 column" type="tx">
  <p:cSld name="Title + 1 column"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5"/>
          <p:cNvSpPr txBox="1">
            <a:spLocks noGrp="1"/>
          </p:cNvSpPr>
          <p:nvPr>
            <p:ph type="title"/>
          </p:nvPr>
        </p:nvSpPr>
        <p:spPr>
          <a:xfrm>
            <a:off x="2935875" y="909050"/>
            <a:ext cx="5275500" cy="641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5"/>
          <p:cNvSpPr txBox="1">
            <a:spLocks noGrp="1"/>
          </p:cNvSpPr>
          <p:nvPr>
            <p:ph type="body" idx="1"/>
          </p:nvPr>
        </p:nvSpPr>
        <p:spPr>
          <a:xfrm>
            <a:off x="2935875" y="1525758"/>
            <a:ext cx="5275500" cy="2786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81000">
              <a:spcBef>
                <a:spcPts val="600"/>
              </a:spcBef>
              <a:spcAft>
                <a:spcPts val="0"/>
              </a:spcAft>
              <a:buSzPts val="2400"/>
              <a:buChar char="◎"/>
              <a:defRPr sz="2400"/>
            </a:lvl1pPr>
            <a:lvl2pPr marL="914400" lvl="1" indent="-381000">
              <a:spcBef>
                <a:spcPts val="0"/>
              </a:spcBef>
              <a:spcAft>
                <a:spcPts val="0"/>
              </a:spcAft>
              <a:buSzPts val="2400"/>
              <a:buChar char="◉"/>
              <a:defRPr/>
            </a:lvl2pPr>
            <a:lvl3pPr marL="1371600" lvl="2" indent="-381000">
              <a:spcBef>
                <a:spcPts val="0"/>
              </a:spcBef>
              <a:spcAft>
                <a:spcPts val="0"/>
              </a:spcAft>
              <a:buSzPts val="2400"/>
              <a:buChar char="￮"/>
              <a:defRPr/>
            </a:lvl3pPr>
            <a:lvl4pPr marL="1828800" lvl="3" indent="-381000">
              <a:spcBef>
                <a:spcPts val="0"/>
              </a:spcBef>
              <a:spcAft>
                <a:spcPts val="0"/>
              </a:spcAft>
              <a:buSzPts val="2400"/>
              <a:buChar char="●"/>
              <a:defRPr sz="2400"/>
            </a:lvl4pPr>
            <a:lvl5pPr marL="2286000" lvl="4" indent="-381000">
              <a:spcBef>
                <a:spcPts val="0"/>
              </a:spcBef>
              <a:spcAft>
                <a:spcPts val="0"/>
              </a:spcAft>
              <a:buSzPts val="2400"/>
              <a:buChar char="○"/>
              <a:defRPr sz="2400"/>
            </a:lvl5pPr>
            <a:lvl6pPr marL="2743200" lvl="5" indent="-381000">
              <a:spcBef>
                <a:spcPts val="0"/>
              </a:spcBef>
              <a:spcAft>
                <a:spcPts val="0"/>
              </a:spcAft>
              <a:buSzPts val="2400"/>
              <a:buChar char="■"/>
              <a:defRPr sz="2400"/>
            </a:lvl6pPr>
            <a:lvl7pPr marL="3200400" lvl="6" indent="-381000">
              <a:spcBef>
                <a:spcPts val="0"/>
              </a:spcBef>
              <a:spcAft>
                <a:spcPts val="0"/>
              </a:spcAft>
              <a:buSzPts val="2400"/>
              <a:buChar char="●"/>
              <a:defRPr sz="2400"/>
            </a:lvl7pPr>
            <a:lvl8pPr marL="3657600" lvl="7" indent="-381000">
              <a:spcBef>
                <a:spcPts val="0"/>
              </a:spcBef>
              <a:spcAft>
                <a:spcPts val="0"/>
              </a:spcAft>
              <a:buSzPts val="2400"/>
              <a:buChar char="○"/>
              <a:defRPr sz="2400"/>
            </a:lvl8pPr>
            <a:lvl9pPr marL="4114800" lvl="8" indent="-381000">
              <a:spcBef>
                <a:spcPts val="0"/>
              </a:spcBef>
              <a:spcAft>
                <a:spcPts val="0"/>
              </a:spcAft>
              <a:buSzPts val="2400"/>
              <a:buChar char="■"/>
              <a:defRPr sz="2400"/>
            </a:lvl9pPr>
          </a:lstStyle>
          <a:p>
            <a:endParaRPr/>
          </a:p>
        </p:txBody>
      </p:sp>
      <p:sp>
        <p:nvSpPr>
          <p:cNvPr id="81" name="Google Shape;81;p5"/>
          <p:cNvSpPr txBox="1">
            <a:spLocks noGrp="1"/>
          </p:cNvSpPr>
          <p:nvPr>
            <p:ph type="sldNum" idx="12"/>
          </p:nvPr>
        </p:nvSpPr>
        <p:spPr>
          <a:xfrm>
            <a:off x="8635625" y="4751625"/>
            <a:ext cx="469800" cy="391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7663984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7/20/2023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790046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ubtitle">
  <p:cSld name="Subtitle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3"/>
          <p:cNvSpPr txBox="1">
            <a:spLocks noGrp="1"/>
          </p:cNvSpPr>
          <p:nvPr>
            <p:ph type="ctrTitle"/>
          </p:nvPr>
        </p:nvSpPr>
        <p:spPr>
          <a:xfrm>
            <a:off x="1773750" y="2421550"/>
            <a:ext cx="5596500" cy="1159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29" name="Google Shape;29;p3"/>
          <p:cNvSpPr txBox="1">
            <a:spLocks noGrp="1"/>
          </p:cNvSpPr>
          <p:nvPr>
            <p:ph type="subTitle" idx="1"/>
          </p:nvPr>
        </p:nvSpPr>
        <p:spPr>
          <a:xfrm>
            <a:off x="1773750" y="3449654"/>
            <a:ext cx="5596500" cy="78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A1BECC"/>
              </a:buClr>
              <a:buSzPts val="2400"/>
              <a:buNone/>
              <a:defRPr b="1">
                <a:solidFill>
                  <a:srgbClr val="A1BECC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A1BECC"/>
              </a:buClr>
              <a:buSzPts val="3000"/>
              <a:buNone/>
              <a:defRPr sz="3000" b="1">
                <a:solidFill>
                  <a:srgbClr val="A1BECC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A1BECC"/>
              </a:buClr>
              <a:buSzPts val="3000"/>
              <a:buNone/>
              <a:defRPr sz="3000" b="1">
                <a:solidFill>
                  <a:srgbClr val="A1BECC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A1BECC"/>
              </a:buClr>
              <a:buSzPts val="3000"/>
              <a:buNone/>
              <a:defRPr sz="3000" b="1">
                <a:solidFill>
                  <a:srgbClr val="A1BECC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A1BECC"/>
              </a:buClr>
              <a:buSzPts val="3000"/>
              <a:buNone/>
              <a:defRPr sz="3000" b="1">
                <a:solidFill>
                  <a:srgbClr val="A1BECC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A1BECC"/>
              </a:buClr>
              <a:buSzPts val="3000"/>
              <a:buNone/>
              <a:defRPr sz="3000" b="1">
                <a:solidFill>
                  <a:srgbClr val="A1BECC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A1BECC"/>
              </a:buClr>
              <a:buSzPts val="3000"/>
              <a:buNone/>
              <a:defRPr sz="3000" b="1">
                <a:solidFill>
                  <a:srgbClr val="A1BECC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A1BECC"/>
              </a:buClr>
              <a:buSzPts val="3000"/>
              <a:buNone/>
              <a:defRPr sz="3000" b="1">
                <a:solidFill>
                  <a:srgbClr val="A1BECC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A1BECC"/>
              </a:buClr>
              <a:buSzPts val="3000"/>
              <a:buNone/>
              <a:defRPr sz="3000" b="1">
                <a:solidFill>
                  <a:srgbClr val="A1BECC"/>
                </a:solidFill>
              </a:defRPr>
            </a:lvl9pPr>
          </a:lstStyle>
          <a:p>
            <a:endParaRPr/>
          </a:p>
        </p:txBody>
      </p:sp>
      <p:sp>
        <p:nvSpPr>
          <p:cNvPr id="45" name="Google Shape;45;p3"/>
          <p:cNvSpPr txBox="1">
            <a:spLocks noGrp="1"/>
          </p:cNvSpPr>
          <p:nvPr>
            <p:ph type="sldNum" idx="12"/>
          </p:nvPr>
        </p:nvSpPr>
        <p:spPr>
          <a:xfrm>
            <a:off x="4337100" y="4751625"/>
            <a:ext cx="469800" cy="391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buNone/>
              <a:defRPr/>
            </a:lvl1pPr>
            <a:lvl2pPr lvl="1" algn="ctr">
              <a:buNone/>
              <a:defRPr/>
            </a:lvl2pPr>
            <a:lvl3pPr lvl="2" algn="ctr">
              <a:buNone/>
              <a:defRPr/>
            </a:lvl3pPr>
            <a:lvl4pPr lvl="3" algn="ctr">
              <a:buNone/>
              <a:defRPr/>
            </a:lvl4pPr>
            <a:lvl5pPr lvl="4" algn="ctr">
              <a:buNone/>
              <a:defRPr/>
            </a:lvl5pPr>
            <a:lvl6pPr lvl="5" algn="ctr">
              <a:buNone/>
              <a:defRPr/>
            </a:lvl6pPr>
            <a:lvl7pPr lvl="6" algn="ctr">
              <a:buNone/>
              <a:defRPr/>
            </a:lvl7pPr>
            <a:lvl8pPr lvl="7" algn="ctr">
              <a:buNone/>
              <a:defRPr/>
            </a:lvl8pPr>
            <a:lvl9pPr lvl="8" algn="ctr"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70661578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3 columns">
  <p:cSld name="Title + 3 columns"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8"/>
          <p:cNvSpPr txBox="1">
            <a:spLocks noGrp="1"/>
          </p:cNvSpPr>
          <p:nvPr>
            <p:ph type="title"/>
          </p:nvPr>
        </p:nvSpPr>
        <p:spPr>
          <a:xfrm>
            <a:off x="2935875" y="909050"/>
            <a:ext cx="5275500" cy="641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118" name="Google Shape;118;p8"/>
          <p:cNvSpPr txBox="1">
            <a:spLocks noGrp="1"/>
          </p:cNvSpPr>
          <p:nvPr>
            <p:ph type="body" idx="1"/>
          </p:nvPr>
        </p:nvSpPr>
        <p:spPr>
          <a:xfrm>
            <a:off x="2935875" y="1550150"/>
            <a:ext cx="1700400" cy="337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rtl="0">
              <a:spcBef>
                <a:spcPts val="600"/>
              </a:spcBef>
              <a:spcAft>
                <a:spcPts val="0"/>
              </a:spcAft>
              <a:buSzPts val="1400"/>
              <a:buChar char="◎"/>
              <a:defRPr sz="1400"/>
            </a:lvl1pPr>
            <a:lvl2pPr marL="914400" lvl="1" indent="-317500" rtl="0">
              <a:spcBef>
                <a:spcPts val="0"/>
              </a:spcBef>
              <a:spcAft>
                <a:spcPts val="0"/>
              </a:spcAft>
              <a:buSzPts val="1400"/>
              <a:buChar char="◉"/>
              <a:defRPr sz="1400"/>
            </a:lvl2pPr>
            <a:lvl3pPr marL="1371600" lvl="2" indent="-317500" rtl="0">
              <a:spcBef>
                <a:spcPts val="0"/>
              </a:spcBef>
              <a:spcAft>
                <a:spcPts val="0"/>
              </a:spcAft>
              <a:buSzPts val="1400"/>
              <a:buChar char="￮"/>
              <a:defRPr sz="1400"/>
            </a:lvl3pPr>
            <a:lvl4pPr marL="1828800" lvl="3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4pPr>
            <a:lvl5pPr marL="2286000" lvl="4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400"/>
            </a:lvl5pPr>
            <a:lvl6pPr marL="2743200" lvl="5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400"/>
            </a:lvl6pPr>
            <a:lvl7pPr marL="3200400" lvl="6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7pPr>
            <a:lvl8pPr marL="3657600" lvl="7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400"/>
            </a:lvl8pPr>
            <a:lvl9pPr marL="4114800" lvl="8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400"/>
            </a:lvl9pPr>
          </a:lstStyle>
          <a:p>
            <a:endParaRPr/>
          </a:p>
        </p:txBody>
      </p:sp>
      <p:sp>
        <p:nvSpPr>
          <p:cNvPr id="119" name="Google Shape;119;p8"/>
          <p:cNvSpPr txBox="1">
            <a:spLocks noGrp="1"/>
          </p:cNvSpPr>
          <p:nvPr>
            <p:ph type="body" idx="2"/>
          </p:nvPr>
        </p:nvSpPr>
        <p:spPr>
          <a:xfrm>
            <a:off x="4723373" y="1550150"/>
            <a:ext cx="1700400" cy="337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rtl="0">
              <a:spcBef>
                <a:spcPts val="600"/>
              </a:spcBef>
              <a:spcAft>
                <a:spcPts val="0"/>
              </a:spcAft>
              <a:buSzPts val="1400"/>
              <a:buChar char="◎"/>
              <a:defRPr sz="1400"/>
            </a:lvl1pPr>
            <a:lvl2pPr marL="914400" lvl="1" indent="-317500" rtl="0">
              <a:spcBef>
                <a:spcPts val="0"/>
              </a:spcBef>
              <a:spcAft>
                <a:spcPts val="0"/>
              </a:spcAft>
              <a:buSzPts val="1400"/>
              <a:buChar char="◉"/>
              <a:defRPr sz="1400"/>
            </a:lvl2pPr>
            <a:lvl3pPr marL="1371600" lvl="2" indent="-317500" rtl="0">
              <a:spcBef>
                <a:spcPts val="0"/>
              </a:spcBef>
              <a:spcAft>
                <a:spcPts val="0"/>
              </a:spcAft>
              <a:buSzPts val="1400"/>
              <a:buChar char="￮"/>
              <a:defRPr sz="1400"/>
            </a:lvl3pPr>
            <a:lvl4pPr marL="1828800" lvl="3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4pPr>
            <a:lvl5pPr marL="2286000" lvl="4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400"/>
            </a:lvl5pPr>
            <a:lvl6pPr marL="2743200" lvl="5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400"/>
            </a:lvl6pPr>
            <a:lvl7pPr marL="3200400" lvl="6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7pPr>
            <a:lvl8pPr marL="3657600" lvl="7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400"/>
            </a:lvl8pPr>
            <a:lvl9pPr marL="4114800" lvl="8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400"/>
            </a:lvl9pPr>
          </a:lstStyle>
          <a:p>
            <a:endParaRPr/>
          </a:p>
        </p:txBody>
      </p:sp>
      <p:sp>
        <p:nvSpPr>
          <p:cNvPr id="120" name="Google Shape;120;p8"/>
          <p:cNvSpPr txBox="1">
            <a:spLocks noGrp="1"/>
          </p:cNvSpPr>
          <p:nvPr>
            <p:ph type="body" idx="3"/>
          </p:nvPr>
        </p:nvSpPr>
        <p:spPr>
          <a:xfrm>
            <a:off x="6510871" y="1550150"/>
            <a:ext cx="1700400" cy="337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rtl="0">
              <a:spcBef>
                <a:spcPts val="600"/>
              </a:spcBef>
              <a:spcAft>
                <a:spcPts val="0"/>
              </a:spcAft>
              <a:buSzPts val="1400"/>
              <a:buChar char="◎"/>
              <a:defRPr sz="1400"/>
            </a:lvl1pPr>
            <a:lvl2pPr marL="914400" lvl="1" indent="-317500" rtl="0">
              <a:spcBef>
                <a:spcPts val="0"/>
              </a:spcBef>
              <a:spcAft>
                <a:spcPts val="0"/>
              </a:spcAft>
              <a:buSzPts val="1400"/>
              <a:buChar char="◉"/>
              <a:defRPr sz="1400"/>
            </a:lvl2pPr>
            <a:lvl3pPr marL="1371600" lvl="2" indent="-317500" rtl="0">
              <a:spcBef>
                <a:spcPts val="0"/>
              </a:spcBef>
              <a:spcAft>
                <a:spcPts val="0"/>
              </a:spcAft>
              <a:buSzPts val="1400"/>
              <a:buChar char="￮"/>
              <a:defRPr sz="1400"/>
            </a:lvl3pPr>
            <a:lvl4pPr marL="1828800" lvl="3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4pPr>
            <a:lvl5pPr marL="2286000" lvl="4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400"/>
            </a:lvl5pPr>
            <a:lvl6pPr marL="2743200" lvl="5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400"/>
            </a:lvl6pPr>
            <a:lvl7pPr marL="3200400" lvl="6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7pPr>
            <a:lvl8pPr marL="3657600" lvl="7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400"/>
            </a:lvl8pPr>
            <a:lvl9pPr marL="4114800" lvl="8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400"/>
            </a:lvl9pPr>
          </a:lstStyle>
          <a:p>
            <a:endParaRPr/>
          </a:p>
        </p:txBody>
      </p:sp>
      <p:sp>
        <p:nvSpPr>
          <p:cNvPr id="134" name="Google Shape;134;p8"/>
          <p:cNvSpPr txBox="1">
            <a:spLocks noGrp="1"/>
          </p:cNvSpPr>
          <p:nvPr>
            <p:ph type="sldNum" idx="12"/>
          </p:nvPr>
        </p:nvSpPr>
        <p:spPr>
          <a:xfrm>
            <a:off x="8635625" y="4751625"/>
            <a:ext cx="469800" cy="391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5538497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217" y="2146300"/>
            <a:ext cx="6619243" cy="1436735"/>
          </a:xfrm>
        </p:spPr>
        <p:txBody>
          <a:bodyPr anchor="b"/>
          <a:lstStyle>
            <a:lvl1pPr algn="l">
              <a:defRPr sz="3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216" y="3583036"/>
            <a:ext cx="6619244" cy="645300"/>
          </a:xfrm>
        </p:spPr>
        <p:txBody>
          <a:bodyPr anchor="t"/>
          <a:lstStyle>
            <a:lvl1pPr marL="0" indent="0" algn="l">
              <a:buNone/>
              <a:defRPr sz="15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7/20/2023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64600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7485" y="1545432"/>
            <a:ext cx="3297254" cy="3146822"/>
          </a:xfrm>
        </p:spPr>
        <p:txBody>
          <a:bodyPr>
            <a:normAutofit/>
          </a:bodyPr>
          <a:lstStyle>
            <a:lvl1pPr>
              <a:defRPr sz="1350"/>
            </a:lvl1pPr>
            <a:lvl2pPr>
              <a:defRPr sz="1200"/>
            </a:lvl2pPr>
            <a:lvl3pPr>
              <a:defRPr sz="1050"/>
            </a:lvl3pPr>
            <a:lvl4pPr>
              <a:defRPr sz="900"/>
            </a:lvl4pPr>
            <a:lvl5pPr>
              <a:defRPr sz="900"/>
            </a:lvl5pPr>
            <a:lvl6pPr>
              <a:defRPr sz="900"/>
            </a:lvl6pPr>
            <a:lvl7pPr>
              <a:defRPr sz="900"/>
            </a:lvl7pPr>
            <a:lvl8pPr>
              <a:defRPr sz="900"/>
            </a:lvl8pPr>
            <a:lvl9pPr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40870" y="1542069"/>
            <a:ext cx="3297256" cy="3150184"/>
          </a:xfrm>
        </p:spPr>
        <p:txBody>
          <a:bodyPr>
            <a:normAutofit/>
          </a:bodyPr>
          <a:lstStyle>
            <a:lvl1pPr>
              <a:defRPr sz="1350"/>
            </a:lvl1pPr>
            <a:lvl2pPr>
              <a:defRPr sz="1200"/>
            </a:lvl2pPr>
            <a:lvl3pPr>
              <a:defRPr sz="1050"/>
            </a:lvl3pPr>
            <a:lvl4pPr>
              <a:defRPr sz="900"/>
            </a:lvl4pPr>
            <a:lvl5pPr>
              <a:defRPr sz="900"/>
            </a:lvl5pPr>
            <a:lvl6pPr>
              <a:defRPr sz="900"/>
            </a:lvl6pPr>
            <a:lvl7pPr>
              <a:defRPr sz="900"/>
            </a:lvl7pPr>
            <a:lvl8pPr>
              <a:defRPr sz="900"/>
            </a:lvl8pPr>
            <a:lvl9pPr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712588-04B1-427B-82EE-E8DB90309F08}" type="datetimeFigureOut">
              <a:rPr lang="en-US" smtClean="0"/>
              <a:t>7/20/2023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9F0C5-380F-41C2-899A-BAC0F0927E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94147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7485" y="1428750"/>
            <a:ext cx="3297254" cy="432197"/>
          </a:xfrm>
        </p:spPr>
        <p:txBody>
          <a:bodyPr anchor="b">
            <a:noAutofit/>
          </a:bodyPr>
          <a:lstStyle>
            <a:lvl1pPr marL="0" indent="0">
              <a:buNone/>
              <a:defRPr sz="18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7485" y="1885950"/>
            <a:ext cx="3297254" cy="2806304"/>
          </a:xfrm>
        </p:spPr>
        <p:txBody>
          <a:bodyPr>
            <a:normAutofit/>
          </a:bodyPr>
          <a:lstStyle>
            <a:lvl1pPr>
              <a:defRPr sz="1350"/>
            </a:lvl1pPr>
            <a:lvl2pPr>
              <a:defRPr sz="1200"/>
            </a:lvl2pPr>
            <a:lvl3pPr>
              <a:defRPr sz="1050"/>
            </a:lvl3pPr>
            <a:lvl4pPr>
              <a:defRPr sz="900"/>
            </a:lvl4pPr>
            <a:lvl5pPr>
              <a:defRPr sz="900"/>
            </a:lvl5pPr>
            <a:lvl6pPr>
              <a:defRPr sz="900"/>
            </a:lvl6pPr>
            <a:lvl7pPr>
              <a:defRPr sz="900"/>
            </a:lvl7pPr>
            <a:lvl8pPr>
              <a:defRPr sz="900"/>
            </a:lvl8pPr>
            <a:lvl9pPr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40872" y="1428750"/>
            <a:ext cx="3297254" cy="432197"/>
          </a:xfrm>
        </p:spPr>
        <p:txBody>
          <a:bodyPr anchor="b">
            <a:noAutofit/>
          </a:bodyPr>
          <a:lstStyle>
            <a:lvl1pPr marL="0" indent="0">
              <a:buNone/>
              <a:defRPr sz="18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240872" y="1885950"/>
            <a:ext cx="3297254" cy="2806304"/>
          </a:xfrm>
        </p:spPr>
        <p:txBody>
          <a:bodyPr>
            <a:normAutofit/>
          </a:bodyPr>
          <a:lstStyle>
            <a:lvl1pPr>
              <a:defRPr sz="1350"/>
            </a:lvl1pPr>
            <a:lvl2pPr>
              <a:defRPr sz="1200"/>
            </a:lvl2pPr>
            <a:lvl3pPr>
              <a:defRPr sz="1050"/>
            </a:lvl3pPr>
            <a:lvl4pPr>
              <a:defRPr sz="900"/>
            </a:lvl4pPr>
            <a:lvl5pPr>
              <a:defRPr sz="900"/>
            </a:lvl5pPr>
            <a:lvl6pPr>
              <a:defRPr sz="900"/>
            </a:lvl6pPr>
            <a:lvl7pPr>
              <a:defRPr sz="900"/>
            </a:lvl7pPr>
            <a:lvl8pPr>
              <a:defRPr sz="900"/>
            </a:lvl8pPr>
            <a:lvl9pPr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7/20/2023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01284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7/20/2023</a:t>
            </a:fld>
            <a:endParaRPr lang="en-US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87244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7/20/2023</a:t>
            </a:fld>
            <a:endParaRPr 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92861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215" y="1085850"/>
            <a:ext cx="2550798" cy="1085850"/>
          </a:xfrm>
        </p:spPr>
        <p:txBody>
          <a:bodyPr anchor="b"/>
          <a:lstStyle>
            <a:lvl1pPr algn="l">
              <a:defRPr sz="1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88462" y="1085850"/>
            <a:ext cx="3896998" cy="3429000"/>
          </a:xfrm>
        </p:spPr>
        <p:txBody>
          <a:bodyPr anchor="ctr">
            <a:normAutofit/>
          </a:bodyPr>
          <a:lstStyle>
            <a:lvl1pPr>
              <a:defRPr sz="1500"/>
            </a:lvl1pPr>
            <a:lvl2pPr>
              <a:defRPr sz="1350"/>
            </a:lvl2pPr>
            <a:lvl3pPr>
              <a:defRPr sz="1200"/>
            </a:lvl3pPr>
            <a:lvl4pPr>
              <a:defRPr sz="1050"/>
            </a:lvl4pPr>
            <a:lvl5pPr>
              <a:defRPr sz="1050"/>
            </a:lvl5pPr>
            <a:lvl6pPr>
              <a:defRPr sz="1050"/>
            </a:lvl6pPr>
            <a:lvl7pPr>
              <a:defRPr sz="1050"/>
            </a:lvl7pPr>
            <a:lvl8pPr>
              <a:defRPr sz="1050"/>
            </a:lvl8pPr>
            <a:lvl9pPr>
              <a:defRPr sz="10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215" y="2346961"/>
            <a:ext cx="2550797" cy="2171699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smtClean="0"/>
              <a:t>7/20/2023</a:t>
            </a:fld>
            <a:endParaRPr lang="en-US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52089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5430" y="1390644"/>
            <a:ext cx="3819680" cy="1181106"/>
          </a:xfrm>
        </p:spPr>
        <p:txBody>
          <a:bodyPr anchor="b">
            <a:normAutofit/>
          </a:bodyPr>
          <a:lstStyle>
            <a:lvl1pPr algn="l">
              <a:defRPr sz="27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212160" y="857250"/>
            <a:ext cx="2400300" cy="3429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200"/>
            </a:lvl1pPr>
            <a:lvl2pPr marL="342900" indent="0">
              <a:buNone/>
              <a:defRPr sz="1200"/>
            </a:lvl2pPr>
            <a:lvl3pPr marL="685800" indent="0">
              <a:buNone/>
              <a:defRPr sz="120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  <a:lvl6pPr marL="1714500" indent="0">
              <a:buNone/>
              <a:defRPr sz="1200"/>
            </a:lvl6pPr>
            <a:lvl7pPr marL="2057400" indent="0">
              <a:buNone/>
              <a:defRPr sz="1200"/>
            </a:lvl7pPr>
            <a:lvl8pPr marL="2400300" indent="0">
              <a:buNone/>
              <a:defRPr sz="1200"/>
            </a:lvl8pPr>
            <a:lvl9pPr marL="2743200" indent="0">
              <a:buNone/>
              <a:defRPr sz="12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216" y="2743200"/>
            <a:ext cx="3813734" cy="1028700"/>
          </a:xfrm>
        </p:spPr>
        <p:txBody>
          <a:bodyPr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7/20/2023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60551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image" Target="../media/image5.png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image" Target="../media/image4.png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image" Target="../media/image3.png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002264"/>
            <a:ext cx="3027759" cy="314123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169261"/>
            <a:ext cx="1141809" cy="1774090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6456759" y="1257300"/>
            <a:ext cx="2114550" cy="211455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5999560" y="1"/>
            <a:ext cx="1202540" cy="856055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6454408" y="4572000"/>
            <a:ext cx="745301" cy="5715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7828359" y="0"/>
            <a:ext cx="514350" cy="85725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84584" y="339538"/>
            <a:ext cx="7053542" cy="1050398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7484" y="1539689"/>
            <a:ext cx="6709906" cy="314661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7616730" y="1343026"/>
            <a:ext cx="742949" cy="2285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825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smtClean="0"/>
              <a:pPr/>
              <a:t>7/20/2023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6713680" y="2418973"/>
            <a:ext cx="2894846" cy="2286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825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7764406" y="221797"/>
            <a:ext cx="628649" cy="57576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1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8905563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04" r:id="rId1"/>
    <p:sldLayoutId id="2147483705" r:id="rId2"/>
    <p:sldLayoutId id="2147483706" r:id="rId3"/>
    <p:sldLayoutId id="2147483707" r:id="rId4"/>
    <p:sldLayoutId id="2147483708" r:id="rId5"/>
    <p:sldLayoutId id="2147483709" r:id="rId6"/>
    <p:sldLayoutId id="2147483710" r:id="rId7"/>
    <p:sldLayoutId id="2147483711" r:id="rId8"/>
    <p:sldLayoutId id="2147483712" r:id="rId9"/>
    <p:sldLayoutId id="2147483713" r:id="rId10"/>
    <p:sldLayoutId id="2147483714" r:id="rId11"/>
    <p:sldLayoutId id="2147483715" r:id="rId12"/>
    <p:sldLayoutId id="2147483716" r:id="rId13"/>
    <p:sldLayoutId id="2147483717" r:id="rId14"/>
    <p:sldLayoutId id="2147483718" r:id="rId15"/>
    <p:sldLayoutId id="2147483719" r:id="rId16"/>
    <p:sldLayoutId id="2147483720" r:id="rId17"/>
    <p:sldLayoutId id="2147483721" r:id="rId18"/>
    <p:sldLayoutId id="2147483722" r:id="rId19"/>
    <p:sldLayoutId id="2147483723" r:id="rId20"/>
    <p:sldLayoutId id="2147483724" r:id="rId21"/>
  </p:sldLayoutIdLst>
  <p:transition>
    <p:fade thruBlk="1"/>
  </p:transition>
  <p:txStyles>
    <p:titleStyle>
      <a:lvl1pPr algn="l" defTabSz="342900" rtl="0" eaLnBrk="1" latinLnBrk="0" hangingPunct="1">
        <a:spcBef>
          <a:spcPct val="0"/>
        </a:spcBef>
        <a:buNone/>
        <a:defRPr sz="315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57175" indent="-257175" algn="l" defTabSz="342900" rtl="0" eaLnBrk="1" latinLnBrk="0" hangingPunct="1">
        <a:spcBef>
          <a:spcPts val="75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5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557213" indent="-214313" algn="l" defTabSz="342900" rtl="0" eaLnBrk="1" latinLnBrk="0" hangingPunct="1">
        <a:spcBef>
          <a:spcPts val="75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35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8572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2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2001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05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15430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05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187950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05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2288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05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25717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05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29146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05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8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9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1.jpe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9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19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0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19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Rectangle 199">
            <a:extLst>
              <a:ext uri="{FF2B5EF4-FFF2-40B4-BE49-F238E27FC236}">
                <a16:creationId xmlns:a16="http://schemas.microsoft.com/office/drawing/2014/main" id="{757B325C-3E35-45CF-9D07-3BCB281F3B9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51435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5" name="Google Shape;195;p13"/>
          <p:cNvSpPr txBox="1">
            <a:spLocks noGrp="1"/>
          </p:cNvSpPr>
          <p:nvPr>
            <p:ph type="ctrTitle"/>
          </p:nvPr>
        </p:nvSpPr>
        <p:spPr>
          <a:xfrm>
            <a:off x="6143943" y="994410"/>
            <a:ext cx="2514282" cy="2299880"/>
          </a:xfrm>
          <a:prstGeom prst="rect">
            <a:avLst/>
          </a:prstGeom>
        </p:spPr>
        <p:txBody>
          <a:bodyPr spcFirstLastPara="1" lIns="91425" tIns="91425" rIns="91425" bIns="91425" anchorCtr="0">
            <a:normAutofit/>
          </a:bodyPr>
          <a:lstStyle/>
          <a:p>
            <a:r>
              <a:rPr lang="en" sz="3200" dirty="0">
                <a:solidFill>
                  <a:srgbClr val="EBEBEB"/>
                </a:solidFill>
              </a:rPr>
              <a:t>Counselor’s Corner</a:t>
            </a:r>
            <a:br>
              <a:rPr lang="en" sz="3200" dirty="0">
                <a:solidFill>
                  <a:srgbClr val="EBEBEB"/>
                </a:solidFill>
              </a:rPr>
            </a:br>
            <a:br>
              <a:rPr lang="en" sz="3200" dirty="0">
                <a:solidFill>
                  <a:srgbClr val="EBEBEB"/>
                </a:solidFill>
              </a:rPr>
            </a:br>
            <a:r>
              <a:rPr lang="en" sz="3200" dirty="0">
                <a:solidFill>
                  <a:srgbClr val="EBEBEB"/>
                </a:solidFill>
              </a:rPr>
              <a:t>2023 - 2024</a:t>
            </a:r>
            <a:endParaRPr lang="en-US" sz="3200" dirty="0">
              <a:solidFill>
                <a:srgbClr val="EBEBEB"/>
              </a:solidFill>
            </a:endParaRPr>
          </a:p>
        </p:txBody>
      </p:sp>
      <p:sp>
        <p:nvSpPr>
          <p:cNvPr id="202" name="Freeform 36">
            <a:extLst>
              <a:ext uri="{FF2B5EF4-FFF2-40B4-BE49-F238E27FC236}">
                <a16:creationId xmlns:a16="http://schemas.microsoft.com/office/drawing/2014/main" id="{C24BEC42-AFF3-40D1-93A2-A27A42E1E23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5597760" y="0"/>
            <a:ext cx="419604" cy="2782230"/>
          </a:xfrm>
          <a:custGeom>
            <a:avLst/>
            <a:gdLst>
              <a:gd name="connsiteX0" fmla="*/ 0 w 559472"/>
              <a:gd name="connsiteY0" fmla="*/ 0 h 3709642"/>
              <a:gd name="connsiteX1" fmla="*/ 473952 w 559472"/>
              <a:gd name="connsiteY1" fmla="*/ 0 h 3709642"/>
              <a:gd name="connsiteX2" fmla="*/ 485840 w 559472"/>
              <a:gd name="connsiteY2" fmla="*/ 161194 h 3709642"/>
              <a:gd name="connsiteX3" fmla="*/ 523949 w 559472"/>
              <a:gd name="connsiteY3" fmla="*/ 3672197 h 3709642"/>
              <a:gd name="connsiteX4" fmla="*/ 454748 w 559472"/>
              <a:gd name="connsiteY4" fmla="*/ 3709642 h 3709642"/>
              <a:gd name="connsiteX5" fmla="*/ 448224 w 559472"/>
              <a:gd name="connsiteY5" fmla="*/ 3510471 h 3709642"/>
              <a:gd name="connsiteX6" fmla="*/ 443564 w 559472"/>
              <a:gd name="connsiteY6" fmla="*/ 3408563 h 3709642"/>
              <a:gd name="connsiteX7" fmla="*/ 438902 w 559472"/>
              <a:gd name="connsiteY7" fmla="*/ 3304407 h 3709642"/>
              <a:gd name="connsiteX8" fmla="*/ 433941 w 559472"/>
              <a:gd name="connsiteY8" fmla="*/ 3198777 h 3709642"/>
              <a:gd name="connsiteX9" fmla="*/ 427584 w 559472"/>
              <a:gd name="connsiteY9" fmla="*/ 3092510 h 3709642"/>
              <a:gd name="connsiteX10" fmla="*/ 420988 w 559472"/>
              <a:gd name="connsiteY10" fmla="*/ 2984390 h 3709642"/>
              <a:gd name="connsiteX11" fmla="*/ 414330 w 559472"/>
              <a:gd name="connsiteY11" fmla="*/ 2874401 h 3709642"/>
              <a:gd name="connsiteX12" fmla="*/ 406840 w 559472"/>
              <a:gd name="connsiteY12" fmla="*/ 2762980 h 3709642"/>
              <a:gd name="connsiteX13" fmla="*/ 397745 w 559472"/>
              <a:gd name="connsiteY13" fmla="*/ 2650566 h 3709642"/>
              <a:gd name="connsiteX14" fmla="*/ 389154 w 559472"/>
              <a:gd name="connsiteY14" fmla="*/ 2536612 h 3709642"/>
              <a:gd name="connsiteX15" fmla="*/ 379225 w 559472"/>
              <a:gd name="connsiteY15" fmla="*/ 2421642 h 3709642"/>
              <a:gd name="connsiteX16" fmla="*/ 368316 w 559472"/>
              <a:gd name="connsiteY16" fmla="*/ 2305627 h 3709642"/>
              <a:gd name="connsiteX17" fmla="*/ 357466 w 559472"/>
              <a:gd name="connsiteY17" fmla="*/ 2189233 h 3709642"/>
              <a:gd name="connsiteX18" fmla="*/ 344982 w 559472"/>
              <a:gd name="connsiteY18" fmla="*/ 2071473 h 3709642"/>
              <a:gd name="connsiteX19" fmla="*/ 332466 w 559472"/>
              <a:gd name="connsiteY19" fmla="*/ 1952216 h 3709642"/>
              <a:gd name="connsiteX20" fmla="*/ 319121 w 559472"/>
              <a:gd name="connsiteY20" fmla="*/ 1833776 h 3709642"/>
              <a:gd name="connsiteX21" fmla="*/ 304408 w 559472"/>
              <a:gd name="connsiteY21" fmla="*/ 1713948 h 3709642"/>
              <a:gd name="connsiteX22" fmla="*/ 288685 w 559472"/>
              <a:gd name="connsiteY22" fmla="*/ 1592703 h 3709642"/>
              <a:gd name="connsiteX23" fmla="*/ 273050 w 559472"/>
              <a:gd name="connsiteY23" fmla="*/ 1471451 h 3709642"/>
              <a:gd name="connsiteX24" fmla="*/ 255813 w 559472"/>
              <a:gd name="connsiteY24" fmla="*/ 1350328 h 3709642"/>
              <a:gd name="connsiteX25" fmla="*/ 237060 w 559472"/>
              <a:gd name="connsiteY25" fmla="*/ 1227080 h 3709642"/>
              <a:gd name="connsiteX26" fmla="*/ 218488 w 559472"/>
              <a:gd name="connsiteY26" fmla="*/ 1106065 h 3709642"/>
              <a:gd name="connsiteX27" fmla="*/ 198221 w 559472"/>
              <a:gd name="connsiteY27" fmla="*/ 982940 h 3709642"/>
              <a:gd name="connsiteX28" fmla="*/ 177152 w 559472"/>
              <a:gd name="connsiteY28" fmla="*/ 858755 h 3709642"/>
              <a:gd name="connsiteX29" fmla="*/ 155551 w 559472"/>
              <a:gd name="connsiteY29" fmla="*/ 736861 h 3709642"/>
              <a:gd name="connsiteX30" fmla="*/ 131782 w 559472"/>
              <a:gd name="connsiteY30" fmla="*/ 613645 h 3709642"/>
              <a:gd name="connsiteX31" fmla="*/ 107123 w 559472"/>
              <a:gd name="connsiteY31" fmla="*/ 490500 h 3709642"/>
              <a:gd name="connsiteX32" fmla="*/ 82552 w 559472"/>
              <a:gd name="connsiteY32" fmla="*/ 367348 h 3709642"/>
              <a:gd name="connsiteX33" fmla="*/ 55608 w 559472"/>
              <a:gd name="connsiteY33" fmla="*/ 244762 h 3709642"/>
              <a:gd name="connsiteX34" fmla="*/ 28130 w 559472"/>
              <a:gd name="connsiteY34" fmla="*/ 122220 h 3709642"/>
              <a:gd name="connsiteX35" fmla="*/ 0 w 559472"/>
              <a:gd name="connsiteY35" fmla="*/ 0 h 37096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559472" h="3709642">
                <a:moveTo>
                  <a:pt x="0" y="0"/>
                </a:moveTo>
                <a:lnTo>
                  <a:pt x="473952" y="0"/>
                </a:lnTo>
                <a:lnTo>
                  <a:pt x="485840" y="161194"/>
                </a:lnTo>
                <a:cubicBezTo>
                  <a:pt x="552063" y="1147770"/>
                  <a:pt x="592441" y="3086737"/>
                  <a:pt x="523949" y="3672197"/>
                </a:cubicBezTo>
                <a:cubicBezTo>
                  <a:pt x="500842" y="3684557"/>
                  <a:pt x="477855" y="3697282"/>
                  <a:pt x="454748" y="3709642"/>
                </a:cubicBezTo>
                <a:lnTo>
                  <a:pt x="448224" y="3510471"/>
                </a:lnTo>
                <a:lnTo>
                  <a:pt x="443564" y="3408563"/>
                </a:lnTo>
                <a:lnTo>
                  <a:pt x="438902" y="3304407"/>
                </a:lnTo>
                <a:lnTo>
                  <a:pt x="433941" y="3198777"/>
                </a:lnTo>
                <a:lnTo>
                  <a:pt x="427584" y="3092510"/>
                </a:lnTo>
                <a:lnTo>
                  <a:pt x="420988" y="2984390"/>
                </a:lnTo>
                <a:lnTo>
                  <a:pt x="414330" y="2874401"/>
                </a:lnTo>
                <a:lnTo>
                  <a:pt x="406840" y="2762980"/>
                </a:lnTo>
                <a:lnTo>
                  <a:pt x="397745" y="2650566"/>
                </a:lnTo>
                <a:lnTo>
                  <a:pt x="389154" y="2536612"/>
                </a:lnTo>
                <a:lnTo>
                  <a:pt x="379225" y="2421642"/>
                </a:lnTo>
                <a:lnTo>
                  <a:pt x="368316" y="2305627"/>
                </a:lnTo>
                <a:lnTo>
                  <a:pt x="357466" y="2189233"/>
                </a:lnTo>
                <a:lnTo>
                  <a:pt x="344982" y="2071473"/>
                </a:lnTo>
                <a:lnTo>
                  <a:pt x="332466" y="1952216"/>
                </a:lnTo>
                <a:lnTo>
                  <a:pt x="319121" y="1833776"/>
                </a:lnTo>
                <a:lnTo>
                  <a:pt x="304408" y="1713948"/>
                </a:lnTo>
                <a:lnTo>
                  <a:pt x="288685" y="1592703"/>
                </a:lnTo>
                <a:lnTo>
                  <a:pt x="273050" y="1471451"/>
                </a:lnTo>
                <a:lnTo>
                  <a:pt x="255813" y="1350328"/>
                </a:lnTo>
                <a:lnTo>
                  <a:pt x="237060" y="1227080"/>
                </a:lnTo>
                <a:lnTo>
                  <a:pt x="218488" y="1106065"/>
                </a:lnTo>
                <a:lnTo>
                  <a:pt x="198221" y="982940"/>
                </a:lnTo>
                <a:lnTo>
                  <a:pt x="177152" y="858755"/>
                </a:lnTo>
                <a:lnTo>
                  <a:pt x="155551" y="736861"/>
                </a:lnTo>
                <a:lnTo>
                  <a:pt x="131782" y="613645"/>
                </a:lnTo>
                <a:lnTo>
                  <a:pt x="107123" y="490500"/>
                </a:lnTo>
                <a:lnTo>
                  <a:pt x="82552" y="367348"/>
                </a:lnTo>
                <a:lnTo>
                  <a:pt x="55608" y="244762"/>
                </a:lnTo>
                <a:lnTo>
                  <a:pt x="28130" y="122220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</p:spPr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204" name="Freeform: Shape 203">
            <a:extLst>
              <a:ext uri="{FF2B5EF4-FFF2-40B4-BE49-F238E27FC236}">
                <a16:creationId xmlns:a16="http://schemas.microsoft.com/office/drawing/2014/main" id="{608F427C-1EC9-4280-9367-F2B3AA063E8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5857465" cy="5143500"/>
          </a:xfrm>
          <a:custGeom>
            <a:avLst/>
            <a:gdLst>
              <a:gd name="connsiteX0" fmla="*/ 6465239 w 7809954"/>
              <a:gd name="connsiteY0" fmla="*/ 0 h 6858000"/>
              <a:gd name="connsiteX1" fmla="*/ 7808777 w 7809954"/>
              <a:gd name="connsiteY1" fmla="*/ 0 h 6858000"/>
              <a:gd name="connsiteX2" fmla="*/ 7783732 w 7809954"/>
              <a:gd name="connsiteY2" fmla="*/ 155676 h 6858000"/>
              <a:gd name="connsiteX3" fmla="*/ 7759863 w 7809954"/>
              <a:gd name="connsiteY3" fmla="*/ 310667 h 6858000"/>
              <a:gd name="connsiteX4" fmla="*/ 7736499 w 7809954"/>
              <a:gd name="connsiteY4" fmla="*/ 466344 h 6858000"/>
              <a:gd name="connsiteX5" fmla="*/ 7716496 w 7809954"/>
              <a:gd name="connsiteY5" fmla="*/ 622706 h 6858000"/>
              <a:gd name="connsiteX6" fmla="*/ 7696325 w 7809954"/>
              <a:gd name="connsiteY6" fmla="*/ 778383 h 6858000"/>
              <a:gd name="connsiteX7" fmla="*/ 7677499 w 7809954"/>
              <a:gd name="connsiteY7" fmla="*/ 934745 h 6858000"/>
              <a:gd name="connsiteX8" fmla="*/ 7661363 w 7809954"/>
              <a:gd name="connsiteY8" fmla="*/ 1089050 h 6858000"/>
              <a:gd name="connsiteX9" fmla="*/ 7646067 w 7809954"/>
              <a:gd name="connsiteY9" fmla="*/ 1245413 h 6858000"/>
              <a:gd name="connsiteX10" fmla="*/ 7632115 w 7809954"/>
              <a:gd name="connsiteY10" fmla="*/ 1401089 h 6858000"/>
              <a:gd name="connsiteX11" fmla="*/ 7620013 w 7809954"/>
              <a:gd name="connsiteY11" fmla="*/ 1554023 h 6858000"/>
              <a:gd name="connsiteX12" fmla="*/ 7607910 w 7809954"/>
              <a:gd name="connsiteY12" fmla="*/ 1709013 h 6858000"/>
              <a:gd name="connsiteX13" fmla="*/ 7597825 w 7809954"/>
              <a:gd name="connsiteY13" fmla="*/ 1861947 h 6858000"/>
              <a:gd name="connsiteX14" fmla="*/ 7589925 w 7809954"/>
              <a:gd name="connsiteY14" fmla="*/ 2014880 h 6858000"/>
              <a:gd name="connsiteX15" fmla="*/ 7581688 w 7809954"/>
              <a:gd name="connsiteY15" fmla="*/ 2167128 h 6858000"/>
              <a:gd name="connsiteX16" fmla="*/ 7574797 w 7809954"/>
              <a:gd name="connsiteY16" fmla="*/ 2318004 h 6858000"/>
              <a:gd name="connsiteX17" fmla="*/ 7569922 w 7809954"/>
              <a:gd name="connsiteY17" fmla="*/ 2467508 h 6858000"/>
              <a:gd name="connsiteX18" fmla="*/ 7565720 w 7809954"/>
              <a:gd name="connsiteY18" fmla="*/ 2617013 h 6858000"/>
              <a:gd name="connsiteX19" fmla="*/ 7561686 w 7809954"/>
              <a:gd name="connsiteY19" fmla="*/ 2765145 h 6858000"/>
              <a:gd name="connsiteX20" fmla="*/ 7559837 w 7809954"/>
              <a:gd name="connsiteY20" fmla="*/ 2911221 h 6858000"/>
              <a:gd name="connsiteX21" fmla="*/ 7557820 w 7809954"/>
              <a:gd name="connsiteY21" fmla="*/ 3057296 h 6858000"/>
              <a:gd name="connsiteX22" fmla="*/ 7556811 w 7809954"/>
              <a:gd name="connsiteY22" fmla="*/ 3201314 h 6858000"/>
              <a:gd name="connsiteX23" fmla="*/ 7557820 w 7809954"/>
              <a:gd name="connsiteY23" fmla="*/ 3343960 h 6858000"/>
              <a:gd name="connsiteX24" fmla="*/ 7557820 w 7809954"/>
              <a:gd name="connsiteY24" fmla="*/ 3485235 h 6858000"/>
              <a:gd name="connsiteX25" fmla="*/ 7559837 w 7809954"/>
              <a:gd name="connsiteY25" fmla="*/ 3625138 h 6858000"/>
              <a:gd name="connsiteX26" fmla="*/ 7562862 w 7809954"/>
              <a:gd name="connsiteY26" fmla="*/ 3762298 h 6858000"/>
              <a:gd name="connsiteX27" fmla="*/ 7565720 w 7809954"/>
              <a:gd name="connsiteY27" fmla="*/ 3898087 h 6858000"/>
              <a:gd name="connsiteX28" fmla="*/ 7568914 w 7809954"/>
              <a:gd name="connsiteY28" fmla="*/ 4031132 h 6858000"/>
              <a:gd name="connsiteX29" fmla="*/ 7573788 w 7809954"/>
              <a:gd name="connsiteY29" fmla="*/ 4163491 h 6858000"/>
              <a:gd name="connsiteX30" fmla="*/ 7578999 w 7809954"/>
              <a:gd name="connsiteY30" fmla="*/ 4293793 h 6858000"/>
              <a:gd name="connsiteX31" fmla="*/ 7583705 w 7809954"/>
              <a:gd name="connsiteY31" fmla="*/ 4421352 h 6858000"/>
              <a:gd name="connsiteX32" fmla="*/ 7596985 w 7809954"/>
              <a:gd name="connsiteY32" fmla="*/ 4670298 h 6858000"/>
              <a:gd name="connsiteX33" fmla="*/ 7611104 w 7809954"/>
              <a:gd name="connsiteY33" fmla="*/ 4908956 h 6858000"/>
              <a:gd name="connsiteX34" fmla="*/ 7625896 w 7809954"/>
              <a:gd name="connsiteY34" fmla="*/ 5138013 h 6858000"/>
              <a:gd name="connsiteX35" fmla="*/ 7642201 w 7809954"/>
              <a:gd name="connsiteY35" fmla="*/ 5354726 h 6858000"/>
              <a:gd name="connsiteX36" fmla="*/ 7659178 w 7809954"/>
              <a:gd name="connsiteY36" fmla="*/ 5561838 h 6858000"/>
              <a:gd name="connsiteX37" fmla="*/ 7677499 w 7809954"/>
              <a:gd name="connsiteY37" fmla="*/ 5753862 h 6858000"/>
              <a:gd name="connsiteX38" fmla="*/ 7695485 w 7809954"/>
              <a:gd name="connsiteY38" fmla="*/ 5934227 h 6858000"/>
              <a:gd name="connsiteX39" fmla="*/ 7713470 w 7809954"/>
              <a:gd name="connsiteY39" fmla="*/ 6100191 h 6858000"/>
              <a:gd name="connsiteX40" fmla="*/ 7730447 w 7809954"/>
              <a:gd name="connsiteY40" fmla="*/ 6252438 h 6858000"/>
              <a:gd name="connsiteX41" fmla="*/ 7746584 w 7809954"/>
              <a:gd name="connsiteY41" fmla="*/ 6387541 h 6858000"/>
              <a:gd name="connsiteX42" fmla="*/ 7761880 w 7809954"/>
              <a:gd name="connsiteY42" fmla="*/ 6509613 h 6858000"/>
              <a:gd name="connsiteX43" fmla="*/ 7774655 w 7809954"/>
              <a:gd name="connsiteY43" fmla="*/ 6612483 h 6858000"/>
              <a:gd name="connsiteX44" fmla="*/ 7786757 w 7809954"/>
              <a:gd name="connsiteY44" fmla="*/ 6698894 h 6858000"/>
              <a:gd name="connsiteX45" fmla="*/ 7804071 w 7809954"/>
              <a:gd name="connsiteY45" fmla="*/ 6817538 h 6858000"/>
              <a:gd name="connsiteX46" fmla="*/ 7809954 w 7809954"/>
              <a:gd name="connsiteY46" fmla="*/ 6858000 h 6858000"/>
              <a:gd name="connsiteX47" fmla="*/ 7157124 w 7809954"/>
              <a:gd name="connsiteY47" fmla="*/ 6858000 h 6858000"/>
              <a:gd name="connsiteX48" fmla="*/ 7157124 w 7809954"/>
              <a:gd name="connsiteY48" fmla="*/ 6858000 h 6858000"/>
              <a:gd name="connsiteX49" fmla="*/ 0 w 7809954"/>
              <a:gd name="connsiteY49" fmla="*/ 6858000 h 6858000"/>
              <a:gd name="connsiteX50" fmla="*/ 0 w 7809954"/>
              <a:gd name="connsiteY50" fmla="*/ 0 h 6858000"/>
              <a:gd name="connsiteX51" fmla="*/ 6465239 w 7809954"/>
              <a:gd name="connsiteY51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</a:cxnLst>
            <a:rect l="l" t="t" r="r" b="b"/>
            <a:pathLst>
              <a:path w="7809954" h="6858000">
                <a:moveTo>
                  <a:pt x="6465239" y="0"/>
                </a:moveTo>
                <a:lnTo>
                  <a:pt x="7808777" y="0"/>
                </a:lnTo>
                <a:lnTo>
                  <a:pt x="7783732" y="155676"/>
                </a:lnTo>
                <a:lnTo>
                  <a:pt x="7759863" y="310667"/>
                </a:lnTo>
                <a:lnTo>
                  <a:pt x="7736499" y="466344"/>
                </a:lnTo>
                <a:lnTo>
                  <a:pt x="7716496" y="622706"/>
                </a:lnTo>
                <a:lnTo>
                  <a:pt x="7696325" y="778383"/>
                </a:lnTo>
                <a:lnTo>
                  <a:pt x="7677499" y="934745"/>
                </a:lnTo>
                <a:lnTo>
                  <a:pt x="7661363" y="1089050"/>
                </a:lnTo>
                <a:lnTo>
                  <a:pt x="7646067" y="1245413"/>
                </a:lnTo>
                <a:lnTo>
                  <a:pt x="7632115" y="1401089"/>
                </a:lnTo>
                <a:lnTo>
                  <a:pt x="7620013" y="1554023"/>
                </a:lnTo>
                <a:lnTo>
                  <a:pt x="7607910" y="1709013"/>
                </a:lnTo>
                <a:lnTo>
                  <a:pt x="7597825" y="1861947"/>
                </a:lnTo>
                <a:lnTo>
                  <a:pt x="7589925" y="2014880"/>
                </a:lnTo>
                <a:lnTo>
                  <a:pt x="7581688" y="2167128"/>
                </a:lnTo>
                <a:lnTo>
                  <a:pt x="7574797" y="2318004"/>
                </a:lnTo>
                <a:lnTo>
                  <a:pt x="7569922" y="2467508"/>
                </a:lnTo>
                <a:lnTo>
                  <a:pt x="7565720" y="2617013"/>
                </a:lnTo>
                <a:lnTo>
                  <a:pt x="7561686" y="2765145"/>
                </a:lnTo>
                <a:lnTo>
                  <a:pt x="7559837" y="2911221"/>
                </a:lnTo>
                <a:lnTo>
                  <a:pt x="7557820" y="3057296"/>
                </a:lnTo>
                <a:lnTo>
                  <a:pt x="7556811" y="3201314"/>
                </a:lnTo>
                <a:lnTo>
                  <a:pt x="7557820" y="3343960"/>
                </a:lnTo>
                <a:lnTo>
                  <a:pt x="7557820" y="3485235"/>
                </a:lnTo>
                <a:lnTo>
                  <a:pt x="7559837" y="3625138"/>
                </a:lnTo>
                <a:lnTo>
                  <a:pt x="7562862" y="3762298"/>
                </a:lnTo>
                <a:lnTo>
                  <a:pt x="7565720" y="3898087"/>
                </a:lnTo>
                <a:lnTo>
                  <a:pt x="7568914" y="4031132"/>
                </a:lnTo>
                <a:lnTo>
                  <a:pt x="7573788" y="4163491"/>
                </a:lnTo>
                <a:lnTo>
                  <a:pt x="7578999" y="4293793"/>
                </a:lnTo>
                <a:lnTo>
                  <a:pt x="7583705" y="4421352"/>
                </a:lnTo>
                <a:lnTo>
                  <a:pt x="7596985" y="4670298"/>
                </a:lnTo>
                <a:lnTo>
                  <a:pt x="7611104" y="4908956"/>
                </a:lnTo>
                <a:lnTo>
                  <a:pt x="7625896" y="5138013"/>
                </a:lnTo>
                <a:lnTo>
                  <a:pt x="7642201" y="5354726"/>
                </a:lnTo>
                <a:lnTo>
                  <a:pt x="7659178" y="5561838"/>
                </a:lnTo>
                <a:lnTo>
                  <a:pt x="7677499" y="5753862"/>
                </a:lnTo>
                <a:lnTo>
                  <a:pt x="7695485" y="5934227"/>
                </a:lnTo>
                <a:lnTo>
                  <a:pt x="7713470" y="6100191"/>
                </a:lnTo>
                <a:lnTo>
                  <a:pt x="7730447" y="6252438"/>
                </a:lnTo>
                <a:lnTo>
                  <a:pt x="7746584" y="6387541"/>
                </a:lnTo>
                <a:lnTo>
                  <a:pt x="7761880" y="6509613"/>
                </a:lnTo>
                <a:lnTo>
                  <a:pt x="7774655" y="6612483"/>
                </a:lnTo>
                <a:lnTo>
                  <a:pt x="7786757" y="6698894"/>
                </a:lnTo>
                <a:lnTo>
                  <a:pt x="7804071" y="6817538"/>
                </a:lnTo>
                <a:lnTo>
                  <a:pt x="7809954" y="6858000"/>
                </a:lnTo>
                <a:lnTo>
                  <a:pt x="7157124" y="6858000"/>
                </a:lnTo>
                <a:lnTo>
                  <a:pt x="7157124" y="6858000"/>
                </a:lnTo>
                <a:lnTo>
                  <a:pt x="0" y="6858000"/>
                </a:lnTo>
                <a:lnTo>
                  <a:pt x="0" y="0"/>
                </a:lnTo>
                <a:lnTo>
                  <a:pt x="6465239" y="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06" name="Rectangle 205">
            <a:extLst>
              <a:ext uri="{FF2B5EF4-FFF2-40B4-BE49-F238E27FC236}">
                <a16:creationId xmlns:a16="http://schemas.microsoft.com/office/drawing/2014/main" id="{F98810A7-E114-447A-A7D6-69B27CFB565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828359" y="0"/>
            <a:ext cx="514350" cy="85725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4" name="Picture 3" descr="A blue and white logo with a cowboy on a horse&#10;&#10;Description automatically generated">
            <a:extLst>
              <a:ext uri="{FF2B5EF4-FFF2-40B4-BE49-F238E27FC236}">
                <a16:creationId xmlns:a16="http://schemas.microsoft.com/office/drawing/2014/main" id="{900FC82C-53DE-499F-D307-77AB326A70B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8586" y="485773"/>
            <a:ext cx="4171604" cy="4171604"/>
          </a:xfrm>
          <a:prstGeom prst="rect">
            <a:avLst/>
          </a:prstGeom>
          <a:effectLst/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5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69000"/>
                <a:hueMod val="108000"/>
                <a:satMod val="164000"/>
                <a:lumMod val="74000"/>
              </a:schemeClr>
              <a:schemeClr val="bg2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1" name="Picture 1030">
            <a:extLst>
              <a:ext uri="{FF2B5EF4-FFF2-40B4-BE49-F238E27FC236}">
                <a16:creationId xmlns:a16="http://schemas.microsoft.com/office/drawing/2014/main" id="{DF19BAF3-7E20-4B9D-B544-BABAEEA1FA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002263"/>
            <a:ext cx="3027759" cy="3141237"/>
          </a:xfrm>
          <a:prstGeom prst="rect">
            <a:avLst/>
          </a:prstGeom>
        </p:spPr>
      </p:pic>
      <p:pic>
        <p:nvPicPr>
          <p:cNvPr id="1033" name="Picture 1032">
            <a:extLst>
              <a:ext uri="{FF2B5EF4-FFF2-40B4-BE49-F238E27FC236}">
                <a16:creationId xmlns:a16="http://schemas.microsoft.com/office/drawing/2014/main" id="{950648F4-ABCD-4DF0-8641-76CFB235472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169260"/>
            <a:ext cx="1141809" cy="1774090"/>
          </a:xfrm>
          <a:prstGeom prst="rect">
            <a:avLst/>
          </a:prstGeom>
        </p:spPr>
      </p:pic>
      <p:sp>
        <p:nvSpPr>
          <p:cNvPr id="1035" name="Oval 1034">
            <a:extLst>
              <a:ext uri="{FF2B5EF4-FFF2-40B4-BE49-F238E27FC236}">
                <a16:creationId xmlns:a16="http://schemas.microsoft.com/office/drawing/2014/main" id="{989BE678-777B-482A-A616-FEDC47B162E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56759" y="1257300"/>
            <a:ext cx="2114550" cy="211455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1037" name="Picture 1036">
            <a:extLst>
              <a:ext uri="{FF2B5EF4-FFF2-40B4-BE49-F238E27FC236}">
                <a16:creationId xmlns:a16="http://schemas.microsoft.com/office/drawing/2014/main" id="{CF1EB4BD-9C7E-4AA3-9681-C7EB0DA625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5999559" y="0"/>
            <a:ext cx="1202540" cy="856055"/>
          </a:xfrm>
          <a:prstGeom prst="rect">
            <a:avLst/>
          </a:prstGeom>
        </p:spPr>
      </p:pic>
      <p:pic>
        <p:nvPicPr>
          <p:cNvPr id="1039" name="Picture 1038">
            <a:extLst>
              <a:ext uri="{FF2B5EF4-FFF2-40B4-BE49-F238E27FC236}">
                <a16:creationId xmlns:a16="http://schemas.microsoft.com/office/drawing/2014/main" id="{94AAE3AA-3759-4D28-B0EF-575F25A5146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6454408" y="4572000"/>
            <a:ext cx="745301" cy="571500"/>
          </a:xfrm>
          <a:prstGeom prst="rect">
            <a:avLst/>
          </a:prstGeom>
        </p:spPr>
      </p:pic>
      <p:sp>
        <p:nvSpPr>
          <p:cNvPr id="1041" name="Rectangle 1040">
            <a:extLst>
              <a:ext uri="{FF2B5EF4-FFF2-40B4-BE49-F238E27FC236}">
                <a16:creationId xmlns:a16="http://schemas.microsoft.com/office/drawing/2014/main" id="{D28BE0C3-2102-4820-B88B-A448B1840D1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828359" y="0"/>
            <a:ext cx="514350" cy="85725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99CF334-285A-E5B0-F4A4-8DC55AA9D1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6697" y="471949"/>
            <a:ext cx="2492184" cy="1231490"/>
          </a:xfrm>
        </p:spPr>
        <p:txBody>
          <a:bodyPr vert="horz" lIns="91440" tIns="45720" rIns="91440" bIns="45720" rtlCol="0" anchor="t">
            <a:normAutofit/>
          </a:bodyPr>
          <a:lstStyle/>
          <a:p>
            <a:pPr defTabSz="457200">
              <a:lnSpc>
                <a:spcPct val="90000"/>
              </a:lnSpc>
              <a:spcBef>
                <a:spcPct val="0"/>
              </a:spcBef>
            </a:pPr>
            <a:r>
              <a:rPr lang="en-US" sz="3900"/>
              <a:t>MTSS Behavior</a:t>
            </a:r>
          </a:p>
        </p:txBody>
      </p:sp>
      <p:pic>
        <p:nvPicPr>
          <p:cNvPr id="1026" name="Picture 2" descr="Change your thinking. Change your life! Your thoughts create your ...">
            <a:extLst>
              <a:ext uri="{FF2B5EF4-FFF2-40B4-BE49-F238E27FC236}">
                <a16:creationId xmlns:a16="http://schemas.microsoft.com/office/drawing/2014/main" id="{D8592353-5963-64A4-0CBF-913826782E8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194" r="5831" b="-2"/>
          <a:stretch/>
        </p:blipFill>
        <p:spPr bwMode="auto">
          <a:xfrm>
            <a:off x="3464658" y="457200"/>
            <a:ext cx="5193567" cy="4229098"/>
          </a:xfrm>
          <a:prstGeom prst="rect">
            <a:avLst/>
          </a:prstGeom>
          <a:noFill/>
          <a:effectLst>
            <a:outerShdw blurRad="50800" dist="38100" dir="5400000" algn="t" rotWithShape="0">
              <a:prstClr val="black">
                <a:alpha val="43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43" name="Rectangle 1042">
            <a:extLst>
              <a:ext uri="{FF2B5EF4-FFF2-40B4-BE49-F238E27FC236}">
                <a16:creationId xmlns:a16="http://schemas.microsoft.com/office/drawing/2014/main" id="{A93A089E-0A16-452C-B341-0F769780D26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831836" y="0"/>
            <a:ext cx="514350" cy="85725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BE98E2B-4AAA-804E-C7BB-0D3C32F7EDE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85775" y="1828800"/>
            <a:ext cx="2493106" cy="2857499"/>
          </a:xfrm>
        </p:spPr>
        <p:txBody>
          <a:bodyPr vert="horz" lIns="91440" tIns="45720" rIns="91440" bIns="45720" rtlCol="0">
            <a:normAutofit/>
          </a:bodyPr>
          <a:lstStyle/>
          <a:p>
            <a:pPr defTabSz="457200">
              <a:lnSpc>
                <a:spcPct val="90000"/>
              </a:lnSpc>
              <a:spcBef>
                <a:spcPts val="1000"/>
              </a:spcBef>
              <a:buSzPct val="80000"/>
              <a:buFont typeface="Wingdings 3" charset="2"/>
              <a:buChar char=""/>
            </a:pPr>
            <a:r>
              <a:rPr lang="en-US" sz="1500"/>
              <a:t>For those who receive a significant amount of discipline referrals, you may be placed in behavior intervention sessions with the counselors to problem-solve your current reality to a positive! </a:t>
            </a:r>
          </a:p>
        </p:txBody>
      </p:sp>
    </p:spTree>
    <p:extLst>
      <p:ext uri="{BB962C8B-B14F-4D97-AF65-F5344CB8AC3E}">
        <p14:creationId xmlns:p14="http://schemas.microsoft.com/office/powerpoint/2010/main" val="156991339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>
            <a:duotone>
              <a:schemeClr val="bg2">
                <a:shade val="69000"/>
                <a:hueMod val="108000"/>
                <a:satMod val="164000"/>
                <a:lumMod val="74000"/>
              </a:schemeClr>
              <a:schemeClr val="bg2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  <a:effectLst/>
      </p:bgPr>
    </p:bg>
    <p:spTree>
      <p:nvGrpSpPr>
        <p:cNvPr id="1" name="Shape 4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5" name="Picture 2054">
            <a:extLst>
              <a:ext uri="{FF2B5EF4-FFF2-40B4-BE49-F238E27FC236}">
                <a16:creationId xmlns:a16="http://schemas.microsoft.com/office/drawing/2014/main" id="{41B68C77-138E-4BF7-A276-BD0C78A421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002263"/>
            <a:ext cx="3027759" cy="3141237"/>
          </a:xfrm>
          <a:prstGeom prst="rect">
            <a:avLst/>
          </a:prstGeom>
        </p:spPr>
      </p:pic>
      <p:pic>
        <p:nvPicPr>
          <p:cNvPr id="2057" name="Picture 2056">
            <a:extLst>
              <a:ext uri="{FF2B5EF4-FFF2-40B4-BE49-F238E27FC236}">
                <a16:creationId xmlns:a16="http://schemas.microsoft.com/office/drawing/2014/main" id="{7C268552-D473-46ED-B1B8-422042C4DE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169260"/>
            <a:ext cx="1141809" cy="1774090"/>
          </a:xfrm>
          <a:prstGeom prst="rect">
            <a:avLst/>
          </a:prstGeom>
        </p:spPr>
      </p:pic>
      <p:sp>
        <p:nvSpPr>
          <p:cNvPr id="2059" name="Oval 2058">
            <a:extLst>
              <a:ext uri="{FF2B5EF4-FFF2-40B4-BE49-F238E27FC236}">
                <a16:creationId xmlns:a16="http://schemas.microsoft.com/office/drawing/2014/main" id="{4AC0CD9D-7610-4620-93B4-798CCD9AB58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56759" y="1257300"/>
            <a:ext cx="2114550" cy="211455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2061" name="Picture 2060">
            <a:extLst>
              <a:ext uri="{FF2B5EF4-FFF2-40B4-BE49-F238E27FC236}">
                <a16:creationId xmlns:a16="http://schemas.microsoft.com/office/drawing/2014/main" id="{B9238B3E-24AA-439A-B527-6C5DF6D7214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5999559" y="0"/>
            <a:ext cx="1202540" cy="856055"/>
          </a:xfrm>
          <a:prstGeom prst="rect">
            <a:avLst/>
          </a:prstGeom>
        </p:spPr>
      </p:pic>
      <p:pic>
        <p:nvPicPr>
          <p:cNvPr id="2063" name="Picture 2062">
            <a:extLst>
              <a:ext uri="{FF2B5EF4-FFF2-40B4-BE49-F238E27FC236}">
                <a16:creationId xmlns:a16="http://schemas.microsoft.com/office/drawing/2014/main" id="{69F01145-BEA3-4CBF-AA21-10077B948C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6454408" y="4572000"/>
            <a:ext cx="745301" cy="571500"/>
          </a:xfrm>
          <a:prstGeom prst="rect">
            <a:avLst/>
          </a:prstGeom>
        </p:spPr>
      </p:pic>
      <p:sp>
        <p:nvSpPr>
          <p:cNvPr id="2065" name="Rectangle 2064">
            <a:extLst>
              <a:ext uri="{FF2B5EF4-FFF2-40B4-BE49-F238E27FC236}">
                <a16:creationId xmlns:a16="http://schemas.microsoft.com/office/drawing/2014/main" id="{DE4D62F9-188E-4530-84C2-24BDEE4BEB8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828359" y="0"/>
            <a:ext cx="514350" cy="85725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22" name="Google Shape;422;p35"/>
          <p:cNvSpPr txBox="1">
            <a:spLocks noGrp="1"/>
          </p:cNvSpPr>
          <p:nvPr>
            <p:ph type="ctrTitle" idx="4294967295"/>
          </p:nvPr>
        </p:nvSpPr>
        <p:spPr>
          <a:xfrm>
            <a:off x="5012871" y="1085850"/>
            <a:ext cx="3298371" cy="2497185"/>
          </a:xfrm>
          <a:prstGeom prst="rect">
            <a:avLst/>
          </a:prstGeom>
        </p:spPr>
        <p:txBody>
          <a:bodyPr spcFirstLastPara="1" vert="horz" lIns="91440" tIns="45720" rIns="91440" bIns="45720" rtlCol="0" anchor="b" anchorCtr="0">
            <a:normAutofit/>
          </a:bodyPr>
          <a:lstStyle/>
          <a:p>
            <a:pPr marL="0" lvl="0" indent="0" defTabSz="457200">
              <a:spcAft>
                <a:spcPts val="0"/>
              </a:spcAft>
            </a:pPr>
            <a:r>
              <a:rPr lang="en-US" sz="4500" b="0" i="0" kern="120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 Thanks!</a:t>
            </a:r>
          </a:p>
        </p:txBody>
      </p:sp>
      <p:sp>
        <p:nvSpPr>
          <p:cNvPr id="423" name="Google Shape;423;p35"/>
          <p:cNvSpPr txBox="1">
            <a:spLocks noGrp="1"/>
          </p:cNvSpPr>
          <p:nvPr>
            <p:ph type="subTitle" idx="4294967295"/>
          </p:nvPr>
        </p:nvSpPr>
        <p:spPr>
          <a:xfrm>
            <a:off x="4350373" y="3599212"/>
            <a:ext cx="3298371" cy="646065"/>
          </a:xfrm>
          <a:prstGeom prst="rect">
            <a:avLst/>
          </a:prstGeom>
        </p:spPr>
        <p:txBody>
          <a:bodyPr spcFirstLastPara="1" vert="horz" lIns="91440" tIns="45720" rIns="91440" bIns="45720" rtlCol="0" anchor="t" anchorCtr="0">
            <a:normAutofit/>
          </a:bodyPr>
          <a:lstStyle/>
          <a:p>
            <a:pPr marL="0" lvl="0" indent="0" defTabSz="457200">
              <a:spcBef>
                <a:spcPts val="1000"/>
              </a:spcBef>
              <a:buNone/>
            </a:pPr>
            <a:r>
              <a:rPr lang="en-US" sz="2000" cap="all" dirty="0">
                <a:solidFill>
                  <a:schemeClr val="bg2">
                    <a:lumMod val="40000"/>
                    <a:lumOff val="60000"/>
                  </a:schemeClr>
                </a:solidFill>
              </a:rPr>
              <a:t>            Any questions?</a:t>
            </a:r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F3CC578B-34C3-40CF-1740-A84C795CCF7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317688" y="485773"/>
            <a:ext cx="2418321" cy="4171604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26" name="Google Shape;426;p35"/>
          <p:cNvSpPr txBox="1">
            <a:spLocks noGrp="1"/>
          </p:cNvSpPr>
          <p:nvPr>
            <p:ph type="sldNum" sz="quarter" idx="12"/>
          </p:nvPr>
        </p:nvSpPr>
        <p:spPr>
          <a:xfrm>
            <a:off x="7764405" y="221796"/>
            <a:ext cx="628649" cy="575766"/>
          </a:xfrm>
          <a:prstGeom prst="rect">
            <a:avLst/>
          </a:prstGeom>
        </p:spPr>
        <p:txBody>
          <a:bodyPr spcFirstLastPara="1" vert="horz" lIns="91440" tIns="45720" rIns="91440" bIns="45720" rtlCol="0" anchor="b" anchorCtr="0">
            <a:normAutofit/>
          </a:bodyPr>
          <a:lstStyle/>
          <a:p>
            <a:pPr lvl="0" indent="0" defTabSz="91440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None/>
            </a:pPr>
            <a:fld id="{00000000-1234-1234-1234-123412341234}" type="slidenum">
              <a:rPr lang="en-US" sz="2800">
                <a:solidFill>
                  <a:srgbClr val="FFFFFF"/>
                </a:solidFill>
              </a:rPr>
              <a:pPr lvl="0" indent="0" defTabSz="914400">
                <a:lnSpc>
                  <a:spcPct val="90000"/>
                </a:lnSpc>
                <a:spcBef>
                  <a:spcPts val="0"/>
                </a:spcBef>
                <a:spcAft>
                  <a:spcPts val="600"/>
                </a:spcAft>
                <a:buNone/>
              </a:pPr>
              <a:t>11</a:t>
            </a:fld>
            <a:endParaRPr lang="en-US" sz="2800">
              <a:solidFill>
                <a:srgbClr val="FFFFFF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EED77FBF-430B-4B21-A64B-0052DE1196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6257" y="367203"/>
            <a:ext cx="7648121" cy="824592"/>
          </a:xfrm>
        </p:spPr>
        <p:txBody>
          <a:bodyPr vert="horz" lIns="91440" tIns="45720" rIns="91440" bIns="45720" rtlCol="0" anchor="t">
            <a:normAutofit/>
          </a:bodyPr>
          <a:lstStyle/>
          <a:p>
            <a:pPr>
              <a:spcBef>
                <a:spcPct val="0"/>
              </a:spcBef>
            </a:pPr>
            <a:r>
              <a:rPr lang="en-US" dirty="0"/>
              <a:t>                Counseling Team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CD5DA83-9743-4E0D-B757-21051C114973}"/>
              </a:ext>
            </a:extLst>
          </p:cNvPr>
          <p:cNvSpPr>
            <a:spLocks noGrp="1"/>
          </p:cNvSpPr>
          <p:nvPr>
            <p:ph type="sldNum" idx="12"/>
          </p:nvPr>
        </p:nvSpPr>
        <p:spPr>
          <a:xfrm>
            <a:off x="7420899" y="4637157"/>
            <a:ext cx="512504" cy="273843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lvl="0" indent="0" defTabSz="45720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None/>
            </a:pPr>
            <a:fld id="{00000000-1234-1234-1234-123412341234}" type="slidenum">
              <a:rPr lang="en-US" sz="700" kern="1200" smtClean="0">
                <a:latin typeface="+mn-lt"/>
                <a:ea typeface="+mn-ea"/>
                <a:cs typeface="+mn-cs"/>
              </a:rPr>
              <a:pPr lvl="0" indent="0" defTabSz="457200">
                <a:lnSpc>
                  <a:spcPct val="90000"/>
                </a:lnSpc>
                <a:spcBef>
                  <a:spcPts val="0"/>
                </a:spcBef>
                <a:spcAft>
                  <a:spcPts val="600"/>
                </a:spcAft>
                <a:buNone/>
              </a:pPr>
              <a:t>2</a:t>
            </a:fld>
            <a:endParaRPr lang="en-US" sz="700" kern="1200">
              <a:latin typeface="+mn-lt"/>
              <a:ea typeface="+mn-ea"/>
              <a:cs typeface="+mn-cs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B0E84580-5D2A-4758-B25C-B92AD7535461}"/>
              </a:ext>
            </a:extLst>
          </p:cNvPr>
          <p:cNvSpPr txBox="1"/>
          <p:nvPr/>
        </p:nvSpPr>
        <p:spPr>
          <a:xfrm>
            <a:off x="3200400" y="2343150"/>
            <a:ext cx="2743200" cy="30777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8" name="Text Placeholder 5">
            <a:extLst>
              <a:ext uri="{FF2B5EF4-FFF2-40B4-BE49-F238E27FC236}">
                <a16:creationId xmlns:a16="http://schemas.microsoft.com/office/drawing/2014/main" id="{33E938B3-3111-4924-A415-721F9887216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566381428"/>
              </p:ext>
            </p:extLst>
          </p:nvPr>
        </p:nvGraphicFramePr>
        <p:xfrm>
          <a:off x="107390" y="1139982"/>
          <a:ext cx="9036610" cy="349450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36371546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4E9EF0-F90A-49E2-A17E-159A8244F0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5199" y="457200"/>
            <a:ext cx="7648121" cy="726142"/>
          </a:xfrm>
        </p:spPr>
        <p:txBody>
          <a:bodyPr vert="horz" lIns="91440" tIns="45720" rIns="91440" bIns="45720" rtlCol="0" anchor="t">
            <a:normAutofit/>
          </a:bodyPr>
          <a:lstStyle/>
          <a:p>
            <a:pPr>
              <a:spcBef>
                <a:spcPct val="0"/>
              </a:spcBef>
            </a:pPr>
            <a:r>
              <a:rPr lang="en-US" dirty="0"/>
              <a:t>How do I see my counselor?</a:t>
            </a:r>
          </a:p>
        </p:txBody>
      </p:sp>
      <p:graphicFrame>
        <p:nvGraphicFramePr>
          <p:cNvPr id="22" name="Text Placeholder 2">
            <a:extLst>
              <a:ext uri="{FF2B5EF4-FFF2-40B4-BE49-F238E27FC236}">
                <a16:creationId xmlns:a16="http://schemas.microsoft.com/office/drawing/2014/main" id="{DA8B0B54-EB67-4FA2-8781-0B5339CC52C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75741195"/>
              </p:ext>
            </p:extLst>
          </p:nvPr>
        </p:nvGraphicFramePr>
        <p:xfrm>
          <a:off x="965199" y="1461407"/>
          <a:ext cx="7213600" cy="307011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42812933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Google Shape;218;p16"/>
          <p:cNvSpPr txBox="1">
            <a:spLocks noGrp="1"/>
          </p:cNvSpPr>
          <p:nvPr>
            <p:ph type="ctrTitle"/>
          </p:nvPr>
        </p:nvSpPr>
        <p:spPr>
          <a:xfrm>
            <a:off x="1782280" y="3052759"/>
            <a:ext cx="5596500" cy="1159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Personal &amp; Social</a:t>
            </a:r>
            <a:endParaRPr/>
          </a:p>
        </p:txBody>
      </p:sp>
      <p:sp>
        <p:nvSpPr>
          <p:cNvPr id="219" name="Google Shape;219;p16"/>
          <p:cNvSpPr txBox="1">
            <a:spLocks noGrp="1"/>
          </p:cNvSpPr>
          <p:nvPr>
            <p:ph type="subTitle" idx="1"/>
          </p:nvPr>
        </p:nvSpPr>
        <p:spPr>
          <a:xfrm>
            <a:off x="1782280" y="4166161"/>
            <a:ext cx="5596500" cy="78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Mental Health is critical! Please balance yourself and report anything appears to be unsafe.</a:t>
            </a:r>
            <a:endParaRPr dirty="0"/>
          </a:p>
        </p:txBody>
      </p:sp>
      <p:sp>
        <p:nvSpPr>
          <p:cNvPr id="221" name="Google Shape;221;p16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4</a:t>
            </a:fld>
            <a:endParaRPr/>
          </a:p>
        </p:txBody>
      </p:sp>
      <p:pic>
        <p:nvPicPr>
          <p:cNvPr id="2052" name="Picture 4">
            <a:extLst>
              <a:ext uri="{FF2B5EF4-FFF2-40B4-BE49-F238E27FC236}">
                <a16:creationId xmlns:a16="http://schemas.microsoft.com/office/drawing/2014/main" id="{8E0C7F7D-F71E-4867-9DDD-DC3C5E67114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4365" y="192539"/>
            <a:ext cx="3876817" cy="33874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" name="Google Shape;263;p21"/>
          <p:cNvSpPr txBox="1">
            <a:spLocks noGrp="1"/>
          </p:cNvSpPr>
          <p:nvPr>
            <p:ph type="title"/>
          </p:nvPr>
        </p:nvSpPr>
        <p:spPr>
          <a:xfrm>
            <a:off x="2294377" y="386279"/>
            <a:ext cx="5275500" cy="641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dirty="0"/>
              <a:t>Extracurricular Activities</a:t>
            </a:r>
            <a:endParaRPr sz="3200" dirty="0"/>
          </a:p>
        </p:txBody>
      </p:sp>
      <p:sp>
        <p:nvSpPr>
          <p:cNvPr id="264" name="Google Shape;264;p21"/>
          <p:cNvSpPr txBox="1">
            <a:spLocks noGrp="1"/>
          </p:cNvSpPr>
          <p:nvPr>
            <p:ph type="body" idx="1"/>
          </p:nvPr>
        </p:nvSpPr>
        <p:spPr>
          <a:xfrm>
            <a:off x="2173353" y="1165248"/>
            <a:ext cx="2126509" cy="337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-US" b="1" dirty="0"/>
              <a:t>Athletics:</a:t>
            </a:r>
            <a:endParaRPr b="1" dirty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1000" dirty="0"/>
              <a:t>Basketball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1000" dirty="0"/>
              <a:t>Soccer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1000" dirty="0"/>
              <a:t>Football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1000" dirty="0"/>
              <a:t>Baseball &amp; Softball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1000" dirty="0"/>
              <a:t>Wrestling 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1000" dirty="0"/>
              <a:t>Tennis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1000" dirty="0"/>
              <a:t>Cross Country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1000" dirty="0"/>
              <a:t>Track &amp; Field 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1000" dirty="0"/>
              <a:t>Flag Football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1000" dirty="0"/>
              <a:t>Volleyball	</a:t>
            </a:r>
            <a:endParaRPr sz="1000" dirty="0"/>
          </a:p>
        </p:txBody>
      </p:sp>
      <p:sp>
        <p:nvSpPr>
          <p:cNvPr id="265" name="Google Shape;265;p21"/>
          <p:cNvSpPr txBox="1">
            <a:spLocks noGrp="1"/>
          </p:cNvSpPr>
          <p:nvPr>
            <p:ph type="body" idx="2"/>
          </p:nvPr>
        </p:nvSpPr>
        <p:spPr>
          <a:xfrm>
            <a:off x="3852723" y="1167325"/>
            <a:ext cx="2158807" cy="337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-US" b="1" dirty="0"/>
              <a:t>Fine Arts:</a:t>
            </a:r>
          </a:p>
          <a:p>
            <a:pPr marL="171450" lvl="0" indent="-171450" algn="l" rtl="0">
              <a:spcBef>
                <a:spcPts val="600"/>
              </a:spcBef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en-US" sz="1000" dirty="0"/>
              <a:t>Theater/Plays</a:t>
            </a:r>
          </a:p>
          <a:p>
            <a:pPr marL="171450" lvl="0" indent="-171450" algn="l" rtl="0">
              <a:spcBef>
                <a:spcPts val="600"/>
              </a:spcBef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en-US" sz="1000" dirty="0"/>
              <a:t>Chorus </a:t>
            </a:r>
          </a:p>
          <a:p>
            <a:pPr marL="171450" lvl="0" indent="-171450" algn="l" rtl="0">
              <a:spcBef>
                <a:spcPts val="600"/>
              </a:spcBef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en-US" sz="1000" dirty="0"/>
              <a:t>Concert Band</a:t>
            </a:r>
          </a:p>
          <a:p>
            <a:pPr marL="171450" lvl="0" indent="-171450" algn="l" rtl="0">
              <a:spcBef>
                <a:spcPts val="600"/>
              </a:spcBef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en-US" sz="1000" dirty="0"/>
              <a:t>Marching Band</a:t>
            </a:r>
          </a:p>
          <a:p>
            <a:pPr marL="171450" lvl="0" indent="-171450" algn="l" rtl="0">
              <a:spcBef>
                <a:spcPts val="600"/>
              </a:spcBef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en-US" sz="1000" dirty="0"/>
              <a:t>Color Guard</a:t>
            </a:r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endParaRPr lang="en-US" b="1" dirty="0"/>
          </a:p>
        </p:txBody>
      </p:sp>
      <p:sp>
        <p:nvSpPr>
          <p:cNvPr id="266" name="Google Shape;266;p21"/>
          <p:cNvSpPr txBox="1">
            <a:spLocks noGrp="1"/>
          </p:cNvSpPr>
          <p:nvPr>
            <p:ph type="body" idx="3"/>
          </p:nvPr>
        </p:nvSpPr>
        <p:spPr>
          <a:xfrm>
            <a:off x="5277851" y="1165248"/>
            <a:ext cx="1887778" cy="337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-US" b="1" dirty="0"/>
              <a:t>Clubs:</a:t>
            </a:r>
            <a:endParaRPr b="1" dirty="0"/>
          </a:p>
          <a:p>
            <a:pPr marL="171450" lvl="0" indent="-171450" algn="l" rtl="0">
              <a:spcBef>
                <a:spcPts val="600"/>
              </a:spcBef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en-US" sz="1000" dirty="0"/>
              <a:t>Various activities/organizations exists! Please see Mr. Bryant if you are interested in forming a club that is not offered. Clubs will begin in September.</a:t>
            </a:r>
            <a:endParaRPr sz="1000" dirty="0"/>
          </a:p>
        </p:txBody>
      </p:sp>
      <p:sp>
        <p:nvSpPr>
          <p:cNvPr id="267" name="Google Shape;267;p21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5</a:t>
            </a:fld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" name="Google Shape;263;p21"/>
          <p:cNvSpPr txBox="1">
            <a:spLocks noGrp="1"/>
          </p:cNvSpPr>
          <p:nvPr>
            <p:ph type="title"/>
          </p:nvPr>
        </p:nvSpPr>
        <p:spPr>
          <a:xfrm>
            <a:off x="2222629" y="635044"/>
            <a:ext cx="5165896" cy="601956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Building Relationships w/ Teachers!</a:t>
            </a:r>
            <a:endParaRPr dirty="0"/>
          </a:p>
        </p:txBody>
      </p:sp>
      <p:sp>
        <p:nvSpPr>
          <p:cNvPr id="264" name="Google Shape;264;p21"/>
          <p:cNvSpPr txBox="1">
            <a:spLocks noGrp="1"/>
          </p:cNvSpPr>
          <p:nvPr>
            <p:ph type="body" idx="1"/>
          </p:nvPr>
        </p:nvSpPr>
        <p:spPr>
          <a:xfrm>
            <a:off x="2534772" y="1237000"/>
            <a:ext cx="4386599" cy="3433981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-US" sz="1050" b="1" dirty="0"/>
              <a:t>How so?</a:t>
            </a:r>
          </a:p>
          <a:p>
            <a:pPr marL="285750" lvl="0" indent="-285750" algn="l" rtl="0">
              <a:spcBef>
                <a:spcPts val="600"/>
              </a:spcBef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en-US" sz="1050" b="1" dirty="0"/>
              <a:t>Comply with school/classroom expectations </a:t>
            </a:r>
          </a:p>
          <a:p>
            <a:pPr marL="285750" lvl="0" indent="-285750" algn="l" rtl="0">
              <a:spcBef>
                <a:spcPts val="600"/>
              </a:spcBef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en-US" sz="1050" b="1" dirty="0"/>
              <a:t>Complete all required assignments</a:t>
            </a:r>
          </a:p>
          <a:p>
            <a:pPr marL="285750" lvl="0" indent="-285750" algn="l" rtl="0">
              <a:spcBef>
                <a:spcPts val="600"/>
              </a:spcBef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en-US" sz="1050" b="1" dirty="0"/>
              <a:t>Arrive on time to class</a:t>
            </a:r>
          </a:p>
          <a:p>
            <a:pPr marL="285750" lvl="0" indent="-285750" algn="l" rtl="0">
              <a:spcBef>
                <a:spcPts val="600"/>
              </a:spcBef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en-US" sz="1050" b="1" dirty="0"/>
              <a:t>Participate in after school events</a:t>
            </a:r>
          </a:p>
          <a:p>
            <a:pPr marL="285750" lvl="0" indent="-285750" algn="l" rtl="0">
              <a:spcBef>
                <a:spcPts val="600"/>
              </a:spcBef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en-US" sz="1050" b="1" dirty="0"/>
              <a:t>Make an appointment w/ your teacher to discuss your future aspirations </a:t>
            </a:r>
          </a:p>
          <a:p>
            <a:pPr marL="285750" lvl="0" indent="-285750" algn="l" rtl="0">
              <a:spcBef>
                <a:spcPts val="600"/>
              </a:spcBef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en-US" sz="1050" b="1" dirty="0"/>
              <a:t>Ask teachers questions! </a:t>
            </a:r>
          </a:p>
          <a:p>
            <a:pPr marL="285750" lvl="0" indent="-285750" algn="l" rtl="0">
              <a:spcBef>
                <a:spcPts val="600"/>
              </a:spcBef>
              <a:spcAft>
                <a:spcPts val="0"/>
              </a:spcAft>
              <a:buFont typeface="Wingdings" panose="05000000000000000000" pitchFamily="2" charset="2"/>
              <a:buChar char="Ø"/>
            </a:pPr>
            <a:endParaRPr lang="en-US" sz="1050" b="1" dirty="0"/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-US" sz="1050" b="1" dirty="0"/>
              <a:t>Why is this important?</a:t>
            </a:r>
          </a:p>
          <a:p>
            <a:pPr marL="171450" lvl="0" indent="-171450" algn="l" rtl="0">
              <a:spcBef>
                <a:spcPts val="600"/>
              </a:spcBef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en-US" sz="1050" b="1" dirty="0"/>
              <a:t>Teacher Recommendation Letters for college entrance</a:t>
            </a:r>
          </a:p>
          <a:p>
            <a:pPr marL="171450" lvl="0" indent="-171450" algn="l" rtl="0">
              <a:spcBef>
                <a:spcPts val="600"/>
              </a:spcBef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en-US" sz="1050" b="1" dirty="0"/>
              <a:t>Teacher Recommendation Letters for special programs</a:t>
            </a:r>
          </a:p>
          <a:p>
            <a:pPr marL="171450" lvl="0" indent="-171450" algn="l" rtl="0">
              <a:spcBef>
                <a:spcPts val="600"/>
              </a:spcBef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en-US" sz="1050" b="1" dirty="0"/>
              <a:t>Teachers can assist with tutoring and extra help (when needed)</a:t>
            </a:r>
          </a:p>
          <a:p>
            <a:pPr marL="171450" lvl="0" indent="-171450" algn="l" rtl="0">
              <a:spcBef>
                <a:spcPts val="600"/>
              </a:spcBef>
              <a:spcAft>
                <a:spcPts val="0"/>
              </a:spcAft>
              <a:buFont typeface="Wingdings" panose="05000000000000000000" pitchFamily="2" charset="2"/>
              <a:buChar char="Ø"/>
            </a:pPr>
            <a:endParaRPr sz="1050" b="1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267" name="Google Shape;267;p21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6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78339642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70319154-5D83-437C-A787-430A224E4717}"/>
              </a:ext>
            </a:extLst>
          </p:cNvPr>
          <p:cNvSpPr txBox="1"/>
          <p:nvPr/>
        </p:nvSpPr>
        <p:spPr>
          <a:xfrm>
            <a:off x="2126877" y="167971"/>
            <a:ext cx="44151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Know the Adults!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70A96D5-3257-44AF-BC7C-9B15A728F5B9}"/>
              </a:ext>
            </a:extLst>
          </p:cNvPr>
          <p:cNvSpPr txBox="1"/>
          <p:nvPr/>
        </p:nvSpPr>
        <p:spPr>
          <a:xfrm>
            <a:off x="618567" y="947077"/>
            <a:ext cx="6894692" cy="2585323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endParaRPr lang="en-US" b="1" dirty="0">
              <a:latin typeface="Times New Roman"/>
            </a:endParaRPr>
          </a:p>
          <a:p>
            <a:r>
              <a:rPr lang="en-US" sz="1600" b="1" dirty="0">
                <a:latin typeface="Times New Roman"/>
              </a:rPr>
              <a:t>Get to know the adults on campus!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b="1" dirty="0">
                <a:latin typeface="Times New Roman"/>
              </a:rPr>
              <a:t>If you see something, say something! </a:t>
            </a:r>
          </a:p>
          <a:p>
            <a:pPr marL="285750" lvl="1" indent="-285750">
              <a:buFont typeface="Arial" panose="020B0604020202020204" pitchFamily="34" charset="0"/>
              <a:buChar char="•"/>
            </a:pPr>
            <a:r>
              <a:rPr lang="en-US" sz="1600" b="1" dirty="0">
                <a:latin typeface="Times New Roman"/>
              </a:rPr>
              <a:t>This includes bullying, harassment, mental health issues, psychological distress, and/or anything unsafe on campus. </a:t>
            </a:r>
          </a:p>
          <a:p>
            <a:pPr marL="285750" lvl="1" indent="-285750">
              <a:buFont typeface="Arial" panose="020B0604020202020204" pitchFamily="34" charset="0"/>
              <a:buChar char="•"/>
            </a:pPr>
            <a:r>
              <a:rPr lang="en-US" sz="1600" b="1" dirty="0">
                <a:latin typeface="Times New Roman"/>
              </a:rPr>
              <a:t>Every adult has an important purpose on campus, so please be respectful to everyone’s work and dedication to Osceola High School. </a:t>
            </a:r>
          </a:p>
          <a:p>
            <a:pPr marL="285750" lvl="1" indent="-285750">
              <a:buFont typeface="Arial" panose="020B0604020202020204" pitchFamily="34" charset="0"/>
              <a:buChar char="•"/>
            </a:pPr>
            <a:r>
              <a:rPr lang="en-US" sz="1600" b="1" dirty="0">
                <a:latin typeface="Times New Roman"/>
              </a:rPr>
              <a:t>Adults on campus can assist you by helping to problem-solve your situation.  </a:t>
            </a:r>
          </a:p>
          <a:p>
            <a:endParaRPr lang="en-US" sz="1600" b="1" dirty="0">
              <a:solidFill>
                <a:schemeClr val="tx1">
                  <a:lumMod val="95000"/>
                  <a:lumOff val="5000"/>
                </a:schemeClr>
              </a:solidFill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76214700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7298DC-A3B1-4DFD-A6DC-A6FE18BA00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734" y="447505"/>
            <a:ext cx="3253965" cy="365913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</a:pPr>
            <a:r>
              <a:rPr lang="en-US" sz="6600" dirty="0"/>
              <a:t>Credit Checks</a:t>
            </a:r>
          </a:p>
        </p:txBody>
      </p:sp>
      <p:graphicFrame>
        <p:nvGraphicFramePr>
          <p:cNvPr id="5" name="Text Placeholder 2">
            <a:extLst>
              <a:ext uri="{FF2B5EF4-FFF2-40B4-BE49-F238E27FC236}">
                <a16:creationId xmlns:a16="http://schemas.microsoft.com/office/drawing/2014/main" id="{A52AFF78-C7C4-4423-9CF2-FA3687EBC6E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295942783"/>
              </p:ext>
            </p:extLst>
          </p:nvPr>
        </p:nvGraphicFramePr>
        <p:xfrm>
          <a:off x="3687414" y="708422"/>
          <a:ext cx="4971603" cy="373468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5274201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030D63-261B-40DC-B1D7-D2462C2567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08478" y="0"/>
            <a:ext cx="5410234" cy="800223"/>
          </a:xfrm>
        </p:spPr>
        <p:txBody>
          <a:bodyPr/>
          <a:lstStyle/>
          <a:p>
            <a:r>
              <a:rPr lang="en-US" sz="2800" dirty="0"/>
              <a:t>Suicide Prevention Line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3E46665-77BF-4002-A69B-9D914892E6D3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9</a:t>
            </a:fld>
            <a:endParaRPr lang="en"/>
          </a:p>
        </p:txBody>
      </p:sp>
      <p:pic>
        <p:nvPicPr>
          <p:cNvPr id="1026" name="Picture 2" descr="See the source image">
            <a:extLst>
              <a:ext uri="{FF2B5EF4-FFF2-40B4-BE49-F238E27FC236}">
                <a16:creationId xmlns:a16="http://schemas.microsoft.com/office/drawing/2014/main" id="{412723B2-DDBE-49E3-BF05-EB5F86F58D3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9620" y="1130785"/>
            <a:ext cx="5485528" cy="27427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22654111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281</TotalTime>
  <Words>490</Words>
  <Application>Microsoft Office PowerPoint</Application>
  <PresentationFormat>On-screen Show (16:9)</PresentationFormat>
  <Paragraphs>86</Paragraphs>
  <Slides>11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8" baseType="lpstr">
      <vt:lpstr>Century Gothic</vt:lpstr>
      <vt:lpstr>Times New Roman</vt:lpstr>
      <vt:lpstr>Wingdings</vt:lpstr>
      <vt:lpstr>Arial</vt:lpstr>
      <vt:lpstr>Trebuchet MS</vt:lpstr>
      <vt:lpstr>Wingdings 3</vt:lpstr>
      <vt:lpstr>Ion</vt:lpstr>
      <vt:lpstr>Counselor’s Corner  2023 - 2024</vt:lpstr>
      <vt:lpstr>                Counseling Team</vt:lpstr>
      <vt:lpstr>How do I see my counselor?</vt:lpstr>
      <vt:lpstr>Personal &amp; Social</vt:lpstr>
      <vt:lpstr>Extracurricular Activities</vt:lpstr>
      <vt:lpstr>Building Relationships w/ Teachers!</vt:lpstr>
      <vt:lpstr>PowerPoint Presentation</vt:lpstr>
      <vt:lpstr>Credit Checks</vt:lpstr>
      <vt:lpstr>Suicide Prevention Line</vt:lpstr>
      <vt:lpstr>MTSS Behavior</vt:lpstr>
      <vt:lpstr> Thanks!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This is your presentation title</dc:title>
  <dc:creator>Charlotte Nazario</dc:creator>
  <cp:lastModifiedBy>Nicholas Ahlers</cp:lastModifiedBy>
  <cp:revision>54</cp:revision>
  <dcterms:modified xsi:type="dcterms:W3CDTF">2023-07-20T21:59:13Z</dcterms:modified>
</cp:coreProperties>
</file>